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526" r:id="rId2"/>
    <p:sldId id="525" r:id="rId3"/>
    <p:sldId id="448" r:id="rId4"/>
    <p:sldId id="481" r:id="rId5"/>
    <p:sldId id="479" r:id="rId6"/>
    <p:sldId id="480" r:id="rId7"/>
    <p:sldId id="449" r:id="rId8"/>
    <p:sldId id="450" r:id="rId9"/>
    <p:sldId id="451" r:id="rId10"/>
    <p:sldId id="452" r:id="rId11"/>
    <p:sldId id="458" r:id="rId12"/>
    <p:sldId id="453" r:id="rId13"/>
    <p:sldId id="454" r:id="rId14"/>
    <p:sldId id="459" r:id="rId15"/>
    <p:sldId id="455" r:id="rId16"/>
    <p:sldId id="456" r:id="rId17"/>
    <p:sldId id="457" r:id="rId18"/>
    <p:sldId id="522" r:id="rId19"/>
    <p:sldId id="523" r:id="rId20"/>
    <p:sldId id="489" r:id="rId21"/>
    <p:sldId id="490" r:id="rId22"/>
    <p:sldId id="491" r:id="rId23"/>
    <p:sldId id="492" r:id="rId24"/>
    <p:sldId id="493" r:id="rId25"/>
    <p:sldId id="29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7" autoAdjust="0"/>
  </p:normalViewPr>
  <p:slideViewPr>
    <p:cSldViewPr>
      <p:cViewPr varScale="1">
        <p:scale>
          <a:sx n="63" d="100"/>
          <a:sy n="63" d="100"/>
        </p:scale>
        <p:origin x="138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8:20:17.033"/>
    </inkml:context>
    <inkml:brush xml:id="br0">
      <inkml:brushProperty name="width" value="0.05292" units="cm"/>
      <inkml:brushProperty name="height" value="0.05292" units="cm"/>
    </inkml:brush>
  </inkml:definitions>
  <inkml:trace contextRef="#ctx0" brushRef="#br0">15406 13540 977 0,'-3'2'401'15,"-7"-1"-246"-15,19-13-74 32,-6 6 0-32,2 2-20 0,23-26-12 0,24-19-4 15,11-8 2-15,0-3-8 16,1-5-6-16,-4 0-18 15,-4 1-5-15,-12 23-5 0,-10 8 0 16,-17 20-1-16,-8 7-1 16,-11 8 2-16,-8 6 0 15,-8-1-2-15,-2-2-1 16,-2-6-4-16,6-9-3 16,7-8-11-16,5 1-2 15,10-8 0-15,7 6 1 16,4 8 11-16,1 9 6 0,0 14 27 15,-7 4 16-15,-7 16 21 16,-5 4 5-16,-6-2-18 16,-1-1-14-16,4-24-421 15</inkml:trace>
  <inkml:trace contextRef="#ctx0" brushRef="#br0" timeOffset="643.0845">16140 12612 1185 0,'-2'-4'311'0,"-2"4"-171"16,0 8-22-16,8 14-49 15,0 10-9-15,10 3-14 16,-1-1-7-16,2-2-14 15,-1-4-6-15,-3-7-8 16,-1-5-1-16,-6-13 2 16,-3-5-2-16,-6-8-6 15,-3-11-5-15,-2-8-8 16,-3-5 0-16,2-8-2 16,3-1 3-16,1 3 1 15,7 4-1-15,6 12 1 0,0 7-1 16,7 10 1-16,-1 8 2 15,0 11 5-15,3 8 2 16,0 12 4-16,1-1 0 16,1 6-1-16,-1-4 0 15,-2-6-1-15,3-8-17 16,-3-9-192-16</inkml:trace>
  <inkml:trace contextRef="#ctx0" brushRef="#br0" timeOffset="1042.6535">16425 12412 1256 0,'-7'4'243'0,"-4"4"-170"16,2 2-21-16,5 1-26 15,4 1-10-15,7-1-14 16,5 2 0-16,6-6-1 16,2 1 0-16,3-5 1 15,-1-3 1-15,-4-1 2 16,-2-2 1-16,-8-1 3 16,-7 3 0-16,-6 0 1 0,-6 4 9 15,-10 2 12-15,1 3 6 16,-2 6 13-16,-1-2-7 15,11 4-13-15,2-1-6 16,11 3-12-16,5-1-6 16,8 2-3-16,3 2-2 15,3-6 3-15,-2 0 0 16,8-7 0-16,-2-7-1 0,-3-6-37 16,3-3-66-16</inkml:trace>
  <inkml:trace contextRef="#ctx0" brushRef="#br0" timeOffset="1417.2234">16644 12468 1266 0,'0'0'266'16,"3"0"-134"-16,4 3-43 16,-7-3-15-16,0 0-15 15,0 0-8-15,16-2-17 16,32-3-8-16,-28 2-10 15,-1-2-2-15,-4-7-6 16,-2-1 1-16,-5-2-1 16,-3 2 0-16,-5-1-1 15,-5 2 1-15,-8 4-2 16,-3 1 0-16,-5 3-3 0,2 2-2 16,0 2-1-16,4 4-3 15,7 5-2-15,0 4 1 16,8 6-3-16,4 0 2 15,3 5 2-15,1 0-2 16,4 6 2-16,3 5-1 16,3 2 3-16,4 0-1 15,-2-4 2-15,0-3 1 16,-4-7 0-16,1-3 7 0,-4-9-88 16,-3-4-106-16</inkml:trace>
  <inkml:trace contextRef="#ctx0" brushRef="#br0" timeOffset="1658.5789">16823 12247 1243 0,'0'0'293'0,"1"7"-108"15,4 0-35-15,9 10-63 16,-1 3-25-16,5-4-42 16,0 6-7-16,1-7-7 0,-4 0 0 15,-3 0 0-15,-4-5 0 16,0 3-48-16,-1-3-78 16</inkml:trace>
  <inkml:trace contextRef="#ctx0" brushRef="#br0" timeOffset="1838.099">16778 12011 1500 0,'-5'-4'258'0,"-3"0"-84"15,3-2-58-15,3 1-79 16,2 4-19-16,10 0-17 15,1 5-54-15</inkml:trace>
  <inkml:trace contextRef="#ctx0" brushRef="#br0" timeOffset="2210.2265">17137 12090 926 0,'-5'-2'474'0,"-7"-4"-253"0,0 5-45 16,-2-1-52-16,-5-1-33 15,0 7-57-15,2 3-16 16,3 9-18-16,3 6-3 15,13 5-4-15,0 2 1 16,13 0-1-16,2-4 1 0,-1-7 3 16,6-4 2-16,-3-12 9 15,1-2 6-15,0-9 23 16,-9-6 16-16,-1-7 12 16,-3-4 1-16,-10-2-19 15,0-1-11-15,-12 4-17 16,3 5-27-16,3 2-114 15,3 2-132-15</inkml:trace>
  <inkml:trace contextRef="#ctx0" brushRef="#br0" timeOffset="2659.5806">17388 11933 1235 0,'-8'-1'322'0,"-11"-5"-100"15,1 5-86-15,-1 0-33 16,0 2-66-16,2 3-17 15,4 6-19-15,4 5-3 16,5 1-5-16,4 4-1 0,7-2 1 16,4-2 0-16,8 2 3 15,5-4 3-15,7-6 1 16,2-3 5-16,-2-9 1 16,-3-7 1-16,-7-6 2 15,-7-6 3-15,-3 0 25 16,-10 1 13-16,-15-1 14 15,-4 2 5-15,-23-2-17 16,0 0-6-16,-7-8-16 16,1-2-10-16,14-5-15 15,5-4-5-15,20 9-27 16,8-1-26-16,13 5-82 16,7 5-72-16</inkml:trace>
  <inkml:trace contextRef="#ctx0" brushRef="#br0" timeOffset="3080.4211">17690 11767 748 0,'-4'-3'482'0,"-6"-1"-208"16,2 3-128-16,-5 1-25 15,3 6-15-15,-2 4-49 16,0 3-26-16,4 1-28 15,2 3-5-15,6 2-3 16,9-1 1-16,6-2 7 16,1-2 8-16,5-1 18 15,-1-4 6-15,0-6 5 16,1-3 5-16,-6-9 11 16,-2-7-1-16,-9-7-4 15,-4-1-8-15,-4-6-22 16,-4 2-7-16,-3 4-44 15,1 2-51-15</inkml:trace>
  <inkml:trace contextRef="#ctx0" brushRef="#br0" timeOffset="3592.8598">17975 11533 846 0,'-15'1'519'0,"-18"5"-279"15,2-1-69-15,9 5-71 0,5 3-32 16,10 0-47-16,5-1-8 15,5-4-7-15,9 2-1 16,11-1-2-16,3-2 8 16,6 2 15-16,-1-6 4 15,1 7 1-15,-5 0-4 16,-4 0-10-16,-6 6 0 16,-11-1 14-16,-4 2 7 15,-12-2 4-15,-9 1-2 0,-12-5-8 16,-5 0-8-16,-2-7-8 15,4-5-15-15,12-5-131 16</inkml:trace>
  <inkml:trace contextRef="#ctx0" brushRef="#br0" timeOffset="4203.2854">16492 12982 390 0,'-11'10'245'0,"-14"7"6"15,8-6 3-15,15-5-52 16,2-9-85-16,24-8-45 15,11-10-8-15,20-13 0 16,14-6 4-16,28-26 17 16,25-9 15-16,42-24-13 15,23-7-15-15,21-12-37 0,-3 2-8 16,-5 10-17 0,-20 3-4-16,-32 21-3 0,-16 7-2 15,-36 15 1-15,-19 10 2 16,-25 17 12-16,-18 9-29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9:42:24.932"/>
    </inkml:context>
    <inkml:brush xml:id="br0">
      <inkml:brushProperty name="width" value="0.05292" units="cm"/>
      <inkml:brushProperty name="height" value="0.05292" units="cm"/>
    </inkml:brush>
  </inkml:definitions>
  <inkml:trace contextRef="#ctx0" brushRef="#br0">17013 4862 1473 0,'-4'0'256'0,"-6"3"-47"15,-7 5-17-15,-4 5-34 16,1 8-23-16,-1 9-46 15,1 4-11-15,11 7-29 16,4 2-11-16,13 3-14 16,10 1-11-16,7-7-5 15,2-9-13-15,1-15-81 16,-1-8-53-16,2-9-384 16</inkml:trace>
  <inkml:trace contextRef="#ctx0" brushRef="#br0" timeOffset="250.3323">17130 4919 1335 0,'-1'-3'252'16,"-2"-3"-64"-16,1 3-7 16,1 3-38-16,0 0-1 0,1 0-30 15,0 16-11-15,4 40-28 16,-6-28-9-16,2 5-16 15,5-2-4-15,-2-1-17 16,2-4-5-16,-1-4-10 16,5-3-7-16,3-8 0 15,5-2-9-15,-3-9-57 16,-2-4-46-16</inkml:trace>
  <inkml:trace contextRef="#ctx0" brushRef="#br0" timeOffset="534.6103">17049 5013 1407 0,'-1'-1'278'0,"-3"1"4"16,4-3-47-16,0 2-100 16,0 0-45-16,26-5-53 15,31-2-16-15,-26 8-14 0,-2-1-6 16,2 1-28-16,-3-4-6 15,-5-6-1-15,0 2 2 16,-2 2 27-16,1-2 2 16,1 9 21-16,1 5 7 15,0 9 42-15,-5 9 25 16,-12 13 16-16,-11 9 1 16,-15 6-36-16,-4-1-26 0,1-11-32 15,0-13-20-15</inkml:trace>
  <inkml:trace contextRef="#ctx0" brushRef="#br0" timeOffset="1150.8786">17051 7677 1374 0,'-10'3'286'16,"-11"4"9"-16,-4 12-110 15,-2 6-23-15,-3 13-67 16,4 3-25-16,6 3-29 16,10-1-11-16,13-5-13 15,6 1-2-15,16-3-8 0,0-6-5 16,2-10 7-16,4-4-17 16,-6-13-69-16,-2-3-57 15</inkml:trace>
  <inkml:trace contextRef="#ctx0" brushRef="#br0" timeOffset="1373.8836">17126 7798 1569 0,'-4'-1'351'16,"-1"1"-71"-16,6 6-112 16,-1 4-40-16,7 8-54 15,-3 2-12-15,0 8-24 16,4 2-10-16,0 0-14 15,5 5-2-15,-4-5-8 16,-1 0-1-16,1-2-2 16,0-5-1-16,1-10-9 15,1-7 25-15,3-10-121 16,1-4 7-16</inkml:trace>
  <inkml:trace contextRef="#ctx0" brushRef="#br0" timeOffset="1672.087">17020 7879 1527 0,'8'0'270'16,"11"-1"-97"-16,1-1-39 15,10 1-64-15,2 0-27 16,1-1-28-16,-1-4-6 15,-5-1-2-15,-5-2-1 16,-7-3-2-16,-4 4-2 0,1 4 12 16,-3-1 17-16,11 7 23 15,-1 6 26-15,1 13 42 16,-4 5 10-16,-10 10-11 16,-6 6-25-16,-8 2-59 15,-4 4-8-15,-2-5-48 16,3-7 285-16</inkml:trace>
  <inkml:trace contextRef="#ctx0" brushRef="#br0" timeOffset="2277.6425">17049 10589 1381 0,'-12'1'277'0,"-8"4"-10"15,-8 13-96 1,-3 10-24-16,2 11-71 0,4 4-23 16,7 2-25-16,9-4-8 15,13-3-7-15,9-1-3 16,14-8-7-16,5-4-3 16,6-4-7-16,0-8-24 15,-4-13-127-15</inkml:trace>
  <inkml:trace contextRef="#ctx0" brushRef="#br0" timeOffset="2503.611">17168 10632 1663 0,'-4'-3'390'0,"1"3"-164"16,2 7-43-16,-1-7-90 15,1 17-12-15,1 45-21 16,1-24-7-16,4 1-17 15,2-1-8-15,5 1-16 16,-3-8-4-16,2-5-6 16,3-4-1-16,0-12-1 15,2 0 3-15,0-7-27 16,0-3-39-16,1-7-103 16</inkml:trace>
  <inkml:trace contextRef="#ctx0" brushRef="#br0" timeOffset="2785.959">17056 10842 1381 0,'4'0'252'16,"11"0"-35"-16,4-3-60 16,7 0-72-16,3-3-34 15,1-5-33-15,5-2-5 0,-3-6-2 16,-2-4 0-16,-5-2 3 15,-6 0 0-15,-5-3-20 16,1 6 25-16,3 9 36 16,6 11 0-16,12 15 32 15,-2 6-15-15,-6 17-2 16,-2 7 13-16,-18 9-6 16,-6 1-13-16,-9 0-30 15,-8-4-10-15,-7 0 60 16</inkml:trace>
  <inkml:trace contextRef="#ctx0" brushRef="#br0" timeOffset="3273.5385">15267 8459 1800 0,'-4'2'458'0,"5"3"-284"16,9 1-64-16,25-1-73 15,17 2-17-15,30 0-8 16,9-4-1-16,1 1-5 16,-4-1 2-16,-19 0-20 0,-5-2-50 15</inkml:trace>
  <inkml:trace contextRef="#ctx0" brushRef="#br0" timeOffset="3684.2369">15762 8303 1430 0,'-4'-3'281'0,"-2"-1"32"15,5 4-90-15,10 13-98 16,9 4-38-16,16 10-49 16,10 0-9-16,13 2-13 15,3 0-2-15,-7-3-4 16,-4-1-2-16,-22-13 3 15,-8 6 1-15,-9-8 20 16,-9 1 14-16,-6 7 27 16,-7-11 10-16,-17 10-1 15,-5 3-5-15,-12 6-17 16,-1 12-5-16,9-1-20 16,4-1-10-16,15-2-15 0,7-4-4 15,12-5 46-15,8-5 162 16</inkml:trace>
  <inkml:trace contextRef="#ctx0" brushRef="#br0" timeOffset="48391.6092">13746 7836 1033 0,'1'12'381'0,"1"7"-221"15,19-5-81-15,6-7 3 16,17-16 1-16,5-14 1 15,8-30 11-15,4-18 8 16,-11-34 6-16,-5-18-5 0,-23-27-22 16,-16-10-10-1,-23-21-19-15,-19 5-3 16,-20-5-13-16,-8 0-8 0,-3 29-6 16,3 13-7-16,13 31-9 15,1 15 0-15,5 21-2 16,0 7 4-16,4 19-2 15,4 11-3-15,11 12-5 16,6 6-1-16,8 10-5 16,4 3-4-16,6 6-6 15,1 6 0-15,4 8 2 16,1 1 2-16,2 3 8 16,-1 0 2-16,1-3 2 15,1 0 1-15,-2-6 0 16,0-2 0-16,-1-5 2 15,-2 2-1-15,0 2 0 16,-2 5 1-16,0 8 0 16,0 3 0-16,-4 4 1 0,-1 0-1 15,-2-6 0-15,0-2 1 16,-2-12 2-16,-2-8 0 16,-3-16-4-16,0-14-3 15,6-21-7-15,3-8 1 16,5-8 9-16,5 3 4 15,1 13 14-15,-2 9 7 16,1 21-3-16,3 8 2 0,4 15-6 16,7 10-3-16,12 13-4 15,5 5-1-15,4 7-3 16,0-2 2-16,-6-13 11 16,1-9 287-16</inkml:trace>
  <inkml:trace contextRef="#ctx0" brushRef="#br0" timeOffset="49070.4027">12672 5141 1291 0,'-10'3'255'0,"-1"10"-110"16,-3 6-14-16,10 17-31 15,7 7-25-15,20 17-44 16,7 1-11-16,10-8-9 16,5-7-3-16,-8-26 1 15,0-12-1-15,-4-24 19 16,-8-18 19-16,-10-20 33 0,-9-11 15 15,-15-2 1 1,-12 4-7-16,-20 10-23 0,-6 5-10 16,-22 3-24-16,-4 7-8 15,4 11-12-15,6 10-6 16,30 26-18-16,10 8-4 16,22 19-6-16,4 6 2 15,15-4 10-15,8-4 1 16,12-13 4-16,2-11 0 0,11-10 4 15,-1-10-24-15,-3-10 386 16</inkml:trace>
  <inkml:trace contextRef="#ctx0" brushRef="#br0" timeOffset="49505.3175">13027 5018 1337 0,'-13'0'264'0,"-17"5"-44"15,3 4-17-15,7 6-86 0,4 8-18 16,16-1-55-16,6-2-21 15,16-6-23-15,4-7-5 16,6-7 1-16,3-3 3 16,-4-1 5-16,-4-2 2 15,-5-1 6-15,-8 0 4 16,-13 0 7-16,-5 3 4 16,-18 2-2-16,-2 6-2 15,-4 9-14-15,3 4-4 0,5 7-7 16,8 1 0-16,11 4 2 15,1-2-1-15,14-8 1 16,5-3-1-16,7-7 2 16,6-7 1-16,-3-2 2 15,-5-5 0-15,-3-5 10 16,-9-1-11-16,-3-4-45 16</inkml:trace>
  <inkml:trace contextRef="#ctx0" brushRef="#br0" timeOffset="49649.931">12985 4874 1802 0,'-9'-1'425'0,"-4"1"-314"16,6 0-43-16,12 6-88 15,9 7 160-15</inkml:trace>
  <inkml:trace contextRef="#ctx0" brushRef="#br0" timeOffset="49924.6263">13268 4964 1534 0,'-9'4'286'0,"-1"8"-80"0,-4 5-102 16,5 3-30-16,2 6-46 15,-2-3-8-15,14 3-17 16,-2-4-3-16,12 0-2 16,5-4-5-16,-2-4 9 15,9-4 14-15,-7-9 26 16,2-4 14-16,-8-4 4 16,-7 2 0-16,-12-1-12 15,-6 4-8-15,-11 0-27 16,-2 2-39-16,-6 0 50 15</inkml:trace>
  <inkml:trace contextRef="#ctx0" brushRef="#br0" timeOffset="50203.7475">13371 5031 1723 0,'8'-1'420'15,"7"1"-197"-15,-2 5-48 16,-4 11-76-16,0 2-27 15,-2 2-40-15,0-3-13 16,-1-4-13-16,0-6-6 16,-3-8-5-16,-3-8-4 15,-1-12-4-15,-2-6 0 16,4-10 4-16,3-2 2 0,9-3 6 16,3 3 4-1,4 12 11-15,3 10 6 0,1 27 12 16,4 13 3-16,3 18-10 15,1 6-3-15,-6-4 19 16,0-5 252-16</inkml:trace>
  <inkml:trace contextRef="#ctx0" brushRef="#br0" timeOffset="50610.6647">13939 4568 1609 0,'-2'0'343'0,"2"8"-121"15,7 6-73-15,13 16-84 16,3 3-15-16,16 13-30 16,-4-2 8-16,3-1-52 15,-1-7 409-15</inkml:trace>
  <inkml:trace contextRef="#ctx0" brushRef="#br0" timeOffset="50898.1426">14242 4531 1465 0,'-10'-4'267'0,"-9"4"-15"0,5 1-80 16,5 16-79-16,2-1-33 15,6 6-44-15,1 0-16 16,11 1-7-16,4 2-2 15,6-3 0-15,2-4 1 16,0-10 3-16,1-6 6 16,-3-13 23-16,-4-4 4 15,-10-3 22-15,-6-1 5 0,-10 10-11 16,-7 0 0-16,-6 9-32 16,-1 4-18-16,4 3-490 15</inkml:trace>
  <inkml:trace contextRef="#ctx0" brushRef="#br0" timeOffset="51221.2744">14533 4405 1287 0,'-4'-5'265'0,"-7"-5"-92"16,-4 6 11-16,-5 6-19 16,-5 5-6-16,0 4-39 0,2 7-26 15,7 2-52-15,7 5-12 16,11 6-34-16,6-9-2 16,10 1 4-16,4-7 2 15,7-10 10-15,5 3 9 16,-3-12 17-16,0-2 4 15,-7-6 8-15,-7-1-5 16,-12-3-11-16,-10 1 2 0,-13-2-14 16,-3-3-24-16</inkml:trace>
  <inkml:trace contextRef="#ctx0" brushRef="#br0" timeOffset="51570.2943">14692 4448 1451 0,'0'2'291'15,"-4"-3"58"-15,14 1-209 16,4-1-36-16,6-10-42 16,3 1-10-16,-3-7-17 15,1-4 1-15,-7 1-6 16,-5-3 5-16,-6 0-1 15,-5-2-3-15,-6 2-7 16,-2 1-5-16,-11 3-4 16,1 4-3-16,-5 10-6 0,-1 5-5 15,5 15-10 1,10 10-4-16,4 14-1 0,8 10-1 16,8 8 5-16,0 1 3 15,8-4 3-15,7-2 1 16,8-8 8-16,2-3 1 15,7-1 2-15,-2-5 25 0,-4-4 86 16</inkml:trace>
  <inkml:trace contextRef="#ctx0" brushRef="#br0" timeOffset="52104.9945">14993 4354 1387 0,'3'0'221'16,"5"5"-71"-16,2-2-18 15,6-7-37-15,3-2-5 16,-1-10-16-16,2-5-3 15,-6-3-19-15,-3-1-13 0,-3 2-15 16,-8-2-1-16,-8 8 1 16,-5 3 0-16,-14 6-6 15,-8 5 11-15,-4 3-7 16,0 4-4-16,9 9-2 16,9 7-15-16,13 6 0 15,5 5 0-15,11 8 1 16,7 5 1-16,7 7 2 15,7 3 4-15,5-5 4 16,-2-6-2-16,4-12-3 16,-7-7 9-16,-4-9-52 15,-1-7-26-15</inkml:trace>
  <inkml:trace contextRef="#ctx0" brushRef="#br0" timeOffset="52439.7227">15294 4044 1447 0,'-11'-3'267'0,"-7"2"-23"0,1 1-59 15,-4 1-24-15,3 8-64 16,1 1-29-16,1 5-50 16,6 7-15-16,8 0-4 15,5 4 0-15,11-5 5 16,-2-2 4-16,6-9 13 16,0-6 6-16,-1-12 10 15,6-6 3-15,-7-13-7 16,-2 0-6-16,-9-3-9 15,-3 1-15-15,-2 10 109 16</inkml:trace>
  <inkml:trace contextRef="#ctx0" brushRef="#br0" timeOffset="52808.9963">15455 4029 1109 0,'5'11'370'15,"6"7"-188"-15,-4-3 0 0,-4-1-50 16,-3-6-22-16,-1-8-31 15,-4-2-16-15,-4-12-14 16,-1-5-4-16,-2-9-6 16,-1-10 2-16,8-5-8 15,0-2-8-15,9 9-12 16,4 10-4-16,7 16 0 16,3 9 0-16,6 12-5 15,3 6 0-15,0 9-3 16,0 1-1-16,-2 2-28 15,-3-3-28-15</inkml:trace>
  <inkml:trace contextRef="#ctx0" brushRef="#br0" timeOffset="52981.1937">15684 3795 1391 0,'2'-3'256'0,"6"4"-23"0,-3 8-25 16,6 12-75-16,0 5-36 16,-2 3-51-16,4 2-10 15,-5-8 371-15</inkml:trace>
  <inkml:trace contextRef="#ctx0" brushRef="#br0" timeOffset="53128.802">15563 3590 1672 0,'-7'-5'462'15,"-6"0"-11"-15,10 6-346 16,2 5-25-16,8 7 211 16</inkml:trace>
  <inkml:trace contextRef="#ctx0" brushRef="#br0" timeOffset="53802.6717">16028 3540 1527 0,'-2'4'285'16,"-1"10"-67"-16,3 16-112 15,2 10-24-15,-1 15-26 16,-1 1-5-16,0 0-14 16,0 0-10-16,-4-18-13 15,-1-11-15-15,-6-16-29 16,-7-12-13-16,-7-20-23 15,-4-8 8-15,1-13 24 16,3-3 8-16,15 2 13 16,4 5 4-16,9 6 15 15,7 8 10-15,8 13 17 16,7 4 1-16,16 10-11 0,1 8-3 16,2 5-7-16,-3 1-2 15,-4-3-2-15,-3-4 0 16,-9-13 1-16,0-5 1 15,-15-13 4-15,-1-7 1 16,-8-10 12-16,1-2 9 16,1 1 10-16,4 3 7 15,11 18-10-15,5 3 3 0,4 15 0 16,3 5 2-16,-6 15 13 16,0 8-6-16,-7 15-9 15,-7 6-9-15,-10 2-8 16,-7-1-24-16,-14-13 271 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9:48:43.184"/>
    </inkml:context>
    <inkml:brush xml:id="br0">
      <inkml:brushProperty name="width" value="0.05292" units="cm"/>
      <inkml:brushProperty name="height" value="0.05292" units="cm"/>
    </inkml:brush>
  </inkml:definitions>
  <inkml:trace contextRef="#ctx0" brushRef="#br0">1913 12163 1445 0,'-9'11'232'0,"-11"19"-38"16,-2 8-17-16,-1 16-54 15,0 5-20-15,0 5-60 16,5-2-18-16,4-16-14 16,5-8-2-16,4-18-2 15,5-8 3-15,3-14 7 16,4-6 5-16,5-12 1 15,2-7-2-15,0-12-7 0,2-8-4 16,3-10-4-16,2-5-1 16,2-3-2-16,-2 4 1 15,-5 11 7-15,-6 6 14 16,-6 24 25-16,-3 8 8 16,-6 15 0-16,3 12-13 15,2 16-27-15,6 10-7 16,11 14-6-16,5 5-2 0,7 5 0 15,2-3-2-15,0-2 1 16,-3-9 2-16,-4-13 2 16,0-7 12-16,-4-15-35 15,-4-7-32-15,-5-13-105 16,-4-8-76-16</inkml:trace>
  <inkml:trace contextRef="#ctx0" brushRef="#br0" timeOffset="166.5509">1805 12407 1369 0,'-4'1'231'0,"5"2"-68"16,8-3-5-16,20-7-50 16,8 0-15-1,-18 3-35-15,-1 1-16 0,64-12-9 16,1-1-33-16</inkml:trace>
  <inkml:trace contextRef="#ctx0" brushRef="#br0" timeOffset="403.0261">2254 11922 1701 0,'26'16'347'0,"35"30"-238"16,4 15-26-16,-7 38-31 15,-11 21-13-15,-32 28-22 16,-20 2 2-16,-27-18 3 16,-6-21 2-16,-2-44-6 15,5-15-25-15</inkml:trace>
  <inkml:trace contextRef="#ctx0" brushRef="#br0" timeOffset="2174.6763">3030 12083 1310 0,'2'0'263'0,"1"-4"-74"0,20-1-63 15,12 3-20-15,23-10-10 16,22 2-5-16,21-2-27 16,2-2-12-16,-8 9-26 15,-14 4-9-15,-24 2-17 16,-12 4-33-16,-12 1-136 15</inkml:trace>
  <inkml:trace contextRef="#ctx0" brushRef="#br0" timeOffset="2589.9738">3473 12035 1423 0,'-1'4'252'15,"2"8"-42"-15,-1 5-81 16,0 11-17-16,0 15-49 16,-3 4 8-16,3 22-11 15,6 2-8-15,2 4 0 16,-2-4-33-16,3-17-9 15,-1-7-2-15,-4-15-3 16,-1-7 11-16,2-11-40 16,-4-6-28-16</inkml:trace>
  <inkml:trace contextRef="#ctx0" brushRef="#br0" timeOffset="3217.5236">4083 12294 1336 0,'4'-1'244'15,"10"-1"-68"-15,2 2-33 16,14-1-44-16,5 1-18 15,10 0-34-15,4 1-11 0,3 2-17 16,0-1-6-16,-9 2-130 16</inkml:trace>
  <inkml:trace contextRef="#ctx0" brushRef="#br0" timeOffset="3451.9259">4171 12449 1398 0,'7'1'229'0,"14"1"-61"0,14-1-5 16,17-1-30-16,5-3-16 15,3-2-46-15,-7 2-15 16,-8-4 365-16</inkml:trace>
  <inkml:trace contextRef="#ctx0" brushRef="#br0" timeOffset="4221.8381">5206 11959 1168 0,'-13'1'300'0,"-14"-1"-195"16,0-5-3-16,-2-13-12 0,3-8-19 16,11-10-28-16,11-5-24 15,13 2-14-15,8 3 7 16,12 7 21-16,2 8 13 15,12 14 16-15,3 7-3 16,-4 17 6-16,-7 9 1 16,-23 18-10-16,-14 10-5 15,-24 8-13-15,-8-1-11 16,-7-11-9-16,1-7-2 0,5-18-2 16,7-6-1-16,7-19-10 15,6-6-5-15,15-2-9 16,8-4-3-16,17 8 3 15,8 2 2-15,5 2 4 16,3 3 3-16,2 7 32 16,-2 1-37-16,-2 0-450 15</inkml:trace>
  <inkml:trace contextRef="#ctx0" brushRef="#br0" timeOffset="4562.6984">5515 11939 1294 0,'-2'12'297'0,"4"8"-28"16,1 12-149-16,-3 1-23 0,6 3-44 16,-9-10 1-16,3-3-41 15,2-5-7-15,1-14-64 16,3-5-47-16,0-14-136 15,-2-7-39-15</inkml:trace>
  <inkml:trace contextRef="#ctx0" brushRef="#br0" timeOffset="4755.709">5508 11917 1146 0,'1'-7'356'16,"3"-2"-178"-16,9 0-74 16,1 0-22-16,14 2-48 15,-1-1-3-15,4 2 9 16,0 6 10-16,-4 2 16 15,-3 4 15-15,-8 9 16 16,-4 3 3-16,-5 11 1 16,-5 8-11-16,2 5-20 15,-1-1-21-15,2 2-20 16,4-4-29-16,1-8-69 0,5-4-113 16</inkml:trace>
  <inkml:trace contextRef="#ctx0" brushRef="#br0" timeOffset="5225.6122">4986 12345 1453 0,'-3'5'236'15,"5"6"-59"-15,12-2-50 16,31 1-59-16,14-5 5 15,35 0 4-15,11-2-9 16,10 4-29-16,0 2-8 16,-20 2-13-16,-6 0-23 0,-13-8 408 15</inkml:trace>
  <inkml:trace contextRef="#ctx0" brushRef="#br0" timeOffset="5868.4704">5244 12623 1543 0,'-10'8'256'16,"-7"8"-133"-16,2 9-30 0,5 9-46 16,3 4-13-16,8 3-16 15,4 3 1-15,11-5 5 16,7-5 1-16,10-12 4 16,6-9 2-16,3-14-1 15,-2-9-1-15,-5-11-1 16,-8-3-4-16,-13-5-3 15,-3-3-1-15,-14 3-4 16,2-1-1-16,-3 9-6 16,-3 9-3-16,-1 8-8 15,-5 9-3-15,9 13-4 16,6 8 0-16,5 5 1 16,9 2 1-16,0-4 5 15,2-4 0-15,9-8 2 16,-1-7 3-16,7-11 6 15,-6-10 11-15,-1-13 37 16,-6-8 9-16,-8-10 24 0,-6 0-2 16,-14-3-33-16,-7 6-8 15,-8 11-22-15,2 9-34 16,2 22-500-16</inkml:trace>
  <inkml:trace contextRef="#ctx0" brushRef="#br0" timeOffset="7293.7407">6259 12238 1467 0,'7'-3'229'0,"20"-2"-68"16,10-2-43-16,13 1-52 16,9 0-14-16,2 3-30 15,-1 0-8-15,-6 3-37 16,-6 4-91-16</inkml:trace>
  <inkml:trace contextRef="#ctx0" brushRef="#br0" timeOffset="7459.299">6402 12399 1538 0,'19'0'251'15,"21"0"-142"-15,10 0-29 16,7 0 0-16,1 1 403 16</inkml:trace>
  <inkml:trace contextRef="#ctx0" brushRef="#br0" timeOffset="8171.9107">7148 12079 1131 0,'-4'-12'382'15,"-5"-8"-140"-15,6-3-102 16,3-1-28-16,8-3-41 16,5-1 1-16,9 6 4 0,5 4-3 15,10 15-18 1,1 7-15-16,0 19-22 0,-4 7 3 16,-22 10 2-16,-6 4 1 15,-15 2 1-15,-10 4-4 16,-12-3-6-16,-6-3-3 15,-5-10-4-15,1-6-3 16,10-13-13-16,5-9-8 16,10-16-12-16,5-5 0 15,11-6 6-15,11 3 4 16,14 7 10-16,7 1 8 0,14 13 14 16,4 5 9-16,-4 6 2 15,-1 4-2-15,-13-1-7 16,0-4-19-16</inkml:trace>
  <inkml:trace contextRef="#ctx0" brushRef="#br0" timeOffset="8559.8711">7599 12130 1541 0,'3'11'268'15,"2"10"-108"-15,1 5-33 16,-3 3-44-16,-2-1-22 16,-1-6-33-16,-2-4-8 15,-3-9-5-15,0-3 3 16,-1-8 0-16,0-11-4 15,0-9-4-15,3-8-5 16,5-4-5-16,5-1-2 0,7 5-4 16,3 1-1-16,9 7 0 15,2 6 5-15,5 7 20 16,-8-3 16-16,4 20 28 16,-6 6 10-16,-6 14-2 15,5 15-4-15,-21 0-26 16,2 2-14-16,-3-1-7 15,3-4 212-15</inkml:trace>
  <inkml:trace contextRef="#ctx0" brushRef="#br0" timeOffset="9208.4606">8165 12285 658 0,'0'0'531'0,"-1"0"-239"16,13-3-139-16,13-3 18 16,24-1-2-16,15 1-9 15,20 6-11-15,5 2-27 16,7 11-58-16,-2 4-23 15,-10 2-24-15,-3-4 1 0,-13-14-36 16,-3-7-34-16,-13-13-34 16</inkml:trace>
  <inkml:trace contextRef="#ctx0" brushRef="#br0" timeOffset="9504.2235">8520 12020 1396 0,'1'-16'235'15,"4"-10"-55"-15,5-14-50 16,2-7-17-16,5-6-20 15,-7 0-9-15,-2 11-11 0,-3 10-1 16,-7 21-10-16,-2 11-6 16,0 19-31-16,-1 15-13 15,6 26-16-15,3 10-1 16,8 11 5-16,4-1 16 16</inkml:trace>
  <inkml:trace contextRef="#ctx0" brushRef="#br0" timeOffset="10032.9274">8412 12514 1548 0,'-7'3'294'16,"-5"5"-92"-16,1 7-117 16,0 6-29-16,10 6-36 15,3 4-7-15,10 5-8 0,4-1-1 16,6-7 1-16,2-6-1 15,6-14 4-15,3-5 3 16,0-17 4-16,-7-6 3 16,-2-9 1-16,-7-3-1 15,-8 0-2-15,-3 0 0 16,-10 7-6-16,-4 4 0 16,-2 14 0-16,0 7 1 15,3 12-1-15,2 8-1 0,5 8-7 16,0 2-2-16,8 1 0 15,7-3 0-15,10-6 0 16,4-4 4-16,12-13 14 16,-2-5 10-16,-3-11 15 15,-2-6 11-15,-13-12 8 16,-5-3 0-16,-10-4-11 16,-6 0-12-16,0 6-13 15,-7 1-33-15,-4 10 315 16</inkml:trace>
  <inkml:trace contextRef="#ctx0" brushRef="#br0" timeOffset="10377.3763">9312 12103 1369 0,'5'1'267'16,"3"-1"10"-16,15 0-135 16,7 0-32-16,14-2-48 15,4-2-25-15,-1 2-22 16,-5-2 15-16,-9 1-66 16</inkml:trace>
  <inkml:trace contextRef="#ctx0" brushRef="#br0" timeOffset="10542.934">9389 12247 1353 0,'7'-1'259'0,"16"-2"-5"0,8 0-112 15,16 0-62-15,0-1-21 16,0 4 59-16</inkml:trace>
  <inkml:trace contextRef="#ctx0" brushRef="#br0" timeOffset="11359.7405">10117 11843 1356 0,'-11'-9'250'0,"-9"-13"-62"16,6-3-25-16,13-6-72 0,6 0-32 16,16 1-9-16,10 2 1 15,14 12-5-15,5 7-3 16,4 19-21-16,-6 10-7 15,-16 12 0-15,-8 12 4 16,-18 10 2-16,-9 2-1 16,-15 8-3-16,-6-4-2 15,-14-7-4-15,-4-4 0 0,-4-13-2 16,0-6-1-16,7-13-4 16,6-7-4-16,16-10-9 15,9 0-4-15,16-6 1 16,14 1 0-16,18 1 6 15,9 1-1-15,5 3 4 16,-5 0 0-16,-6 4 3 16,-5-3 2-16,-9-1-9 15,-3-1-11-15,-6-8-48 16,-5-4-29-16,-8-4-10 16,-2-1 21-16,-4 0 44 15,-1 4 24-15,1 9 15 16,0 4 9-16,0 6 26 15,-1-5 11-15,0 0 17 16,1 21 1-16,1 32-24 16,-8-31-10-16,0-5-13 0,-1-4-3 15,2-11-2 1,1-3-10-16,2-15-18 0,3-5-11 16,10-10-8-16,5-2 6 15,6 0 15-15,6-1 6 16,5 13 10-16,3 1 9 15,-1 17 27-15,-6 6 20 16,-10 14 16-16,-5 9-5 16,-9 11-22-16,-4 2-18 15,-1 2-22-15,-1 1-22 0</inkml:trace>
  <inkml:trace contextRef="#ctx0" brushRef="#br0" timeOffset="12273.5844">10925 11975 1432 0,'13'16'185'0,"13"31"-112"16,8 13-7-16,5 28 18 16,-4 8 4-16,-6 4-11 15,-4 0-19-15,-10-20-25 16,-5-15-14-16,-6-28 43 16,-2-14 17-16,-4-23 23 15,2-10 11-15,3-27-44 16,3-14-17-16,2-29-26 15,1-14-8-15,-2-15-10 16,-1-5 0-16,-2-10 3 16,1-4 1-16,-4-1 3 15,-3 2-2-15,-2 14-9 16,-2 11-2-16,6 26-7 16,2 13 4-16,-2 29-35 15,3 15-16-15</inkml:trace>
  <inkml:trace contextRef="#ctx0" brushRef="#br0" timeOffset="12817.2588">11181 11299 1192 0,'-1'-2'306'16,"1"-3"-170"-16,18 1-67 15,12-2-11-15,28 3-21 16,12 1 2-16,27 5 11 16,8 6-3-16,2 1-16 15,1 3-6-15,-14-7-10 0,-9-4-1 16,-9-10 0-16,-9-2 0 15,-17-1-1-15,-11 0-1 16,-20 3-2-16,-5 1 0 16,-9 2-1-16,-6 0 0 15,-2 4-2-15,-3 1-2 16,-1 1-4-16,1 3 0 16,-1 3-4-16,1-1-1 0,3 10-5 15,2 4 0 1,4 16 2-16,3 6 8 0,4 6 7 15,4 1 5-15,2-13 45 16</inkml:trace>
  <inkml:trace contextRef="#ctx0" brushRef="#br0" timeOffset="17460.0542">11493 11612 1344 0,'3'-5'244'0,"4"3"-82"15,4 2-40-15,1 12-2 16,4 14-20-16,-2 6 6 16,-4 8-25-16,-1 0-16 15,-3-6-26-15,0-7-14 16,-4-13-9-16,1-9 1 15,1-14-2-15,3-8-4 16,4-10-6-16,0-6-4 16,5-2-4-16,2 1 1 15,2 3-1-15,4 4-1 0,-3 13 1 16,-4 8 0-16,-3 10 0 16,-4 5 3-16,1 11 4 15,-10 2 3-15,0 5 2 16,-2 1-1-16,0-6-3 15,2-1 0-15,-2-13-1 16,2-3 1-16,1-8-1 16,4-9 1-16,10-9 1 15,-1-4-2-15,4-6-1 16,-1 1-2-16,0 7-1 16,3 0 0-16,-2 12 0 15,-1 8 3-15,-2 13 5 16,-1 8 4-16,-6 13 1 15,-2 4-1-15,-4 6-1 16,-3 2 6-16,0-4-38 16,0-4-15-16</inkml:trace>
  <inkml:trace contextRef="#ctx0" brushRef="#br0" timeOffset="17765.1606">11483 12083 1604 0,'6'1'300'0,"9"4"-157"16,10-4-21-16,25-1-15 15,12 1-19-15,16-2-42 16,4 1-18-16,0 6-4 16,-5-3-38-16,5 4-132 15</inkml:trace>
  <inkml:trace contextRef="#ctx0" brushRef="#br0" timeOffset="18558.609">11671 12310 1368 0,'0'-7'245'15,"2"-10"-44"-15,0 4-12 16,7 8-68-16,-5 2-13 16,0 14-49-16,0 8-18 15,-5 17-17-15,2 11-7 16,-2 9-8-16,2 2-3 0,-1 0 0 15,-1-4-2-15,0-8 1 16,-1-9 1-16,0-11-2 16,0-11-1-16,4-14 0 15,4-8-6-15,3-13-7 16,6-3 0-16,3-6-1 16,-3 1 3-16,7 3 5 15,-5 1 0-15,2 10 1 16,2 2 1-16,-7 4 1 15,-1 4 0-15,-11 4 4 16,-4 7 0-16,-10 5 2 16,-6 4 3-16,-5 4-2 15,-2-1 0-15,4 2-1 16,7-4 4-16,8-2 18 16,6 0 12-16,8 0 16 15,6-1 9-15,12-2-16 16,7 1-11-16,8-5-17 15,0-4 5-15,-2-9 204 0</inkml:trace>
  <inkml:trace contextRef="#ctx0" brushRef="#br0" timeOffset="20842.0157">12665 12012 1053 0,'-2'-3'422'0,"4"0"-211"16,11 4-32-16,20 3-63 15,6 3-44-15,19 3-37 16,-3-4-13-16,6-2-6 16,-2 0-33-16,-12-4-311 0</inkml:trace>
  <inkml:trace contextRef="#ctx0" brushRef="#br0" timeOffset="21062.4795">12711 12167 1451 0,'1'2'263'16,"-1"0"-14"-16,21 0-104 15,10 0-10-15,18-2-56 16,14 0-19-16,3 0-8 15,-1 3 9-15</inkml:trace>
  <inkml:trace contextRef="#ctx0" brushRef="#br0" timeOffset="29390.6741">13860 11870 1190 0,'-24'-10'317'0,"-25"-15"-145"15,3-3 10-15,11-9-41 16,7 1-34-16,21 0-52 16,9 4-22-16,23 7-10 15,10 4-2-15,16 14 10 16,3 7 0-16,5 14 1 15,-6 6-2-15,-22 16-4 16,-11 8 5-16,-36 14-5 16,-14 10-1-16,-18-4-5 15,-1-5-5-15,8-22 2 16,8-13-1-16,15-15-4 16,5-11-3-16,13-8-13 0,7-8-7 15,12-10-5-15,11 3 2 16,10 1 3-16,3 6 3 15,6 8 3-15,-3 4 1 16,-6 8 0-16,-4 4 2 16,-11 9-1-16,-5 5 1 15,-8 1 2-15,-2-2 0 0,-5-3 2 16,5-4 2-16,-1-2 0 16,-8-4 2-16,2-6 1 15,-2-4 0-15,-1-10-3 16,2-4-5-16,0-8-12 15,5-3-1-15,4 3-2 16,4 2 3-16,4 13 6 16,-5 6 7-16,-1 11 13 15,-1 9 6-15,1 13 0 16,-1 3-2-16,-1 3 0 16,0-2-38-16,-6-6-464 15</inkml:trace>
  <inkml:trace contextRef="#ctx0" brushRef="#br0" timeOffset="29781.7825">14608 12091 1871 0,'4'3'488'0,"0"-1"-329"15,4 1-50-15,2 0 194 16</inkml:trace>
  <inkml:trace contextRef="#ctx0" brushRef="#br0" timeOffset="30134.5821">14940 12036 1425 0,'6'3'220'0,"15"3"-30"16,13-2-37-16,28 1-32 16,10 0 14-16,19-5-41 15,4 0-16-15,0 3-19 16,-10-1-20-16,-23 2-73 16,-13-1-15-16</inkml:trace>
  <inkml:trace contextRef="#ctx0" brushRef="#br0" timeOffset="30376.7009">15256 11650 1614 0,'-1'-28'353'0,"-2"-20"-146"15,1 10-60-15,2 11-19 16,0 16-50-16,-1 9-17 0,2 21-51 16,4 15-17-16,3 25-9 15,4 5 18-15,0 26-10 16,-1-1 374-16</inkml:trace>
  <inkml:trace contextRef="#ctx0" brushRef="#br0" timeOffset="30979.5719">15496 12261 1478 0,'-5'0'254'16,"-3"0"-79"-16,-7 0-55 15,-10 1-61-15,-4-1-36 16,-8 0-22-16,-3-2 2 15,4-2-24-15,2 0-19 0,7 1-52 16,4 3-14-16,6 6 27 16,3 2 21-16,7 2 55 15,0 0 22-15,1 5 25 16,-1 0 16-16,2 0 20 16,6 1-8-16,-2-7-21 15,4 0-15-15,3-5-14 16,-2-3-1-16,6-5-4 15,1-1 3-15,4-3 8 16,3 2-3-16,10 6-1 16,1 6-4-16,10 9-18 15,3 8 2-15,1 5 7 16,-1 2 5-16,-12 7 9 16,-9-2 10-16,-22 2 23 15,-11 0 7-15,-20-4 5 16,-11-2-2-16,-6-14-16 15,-3-10-8-15,2-18-14 0,9-9-8 16,10-9-25-16,11-1-18 16,13-1-45-16,8 0-29 15,15 5 24-15</inkml:trace>
  <inkml:trace contextRef="#ctx0" brushRef="#br0" timeOffset="31917.0316">16432 11868 1062 0,'-7'-3'392'15,"-11"0"-213"-15,-6 3-11 16,-10 2-18-16,0 4-22 16,-1 5-46-16,6 4-15 0,11 0-40 15,3 3-17-15,12 0-15 16,3 1-3-16,11 0-3 15,10 1 1-15,13 3 2 16,5-6 4-16,3 3 4 16,-2-2 8-16,-11-4 30 15,-8 4 22-15,-22-9 42 16,-13 0 2-16,-22-5-10 16,-8-4-16-16,-2-7-46 15,3-5-10-15,17-3-14 16,6-1-9-16</inkml:trace>
  <inkml:trace contextRef="#ctx0" brushRef="#br0" timeOffset="32772.3691">17040 11930 1369 0,'1'0'278'0,"9"0"67"0,10 2-185 16,14 2-104-16,14 3-9 16,4-1-46-16,1 0-30 15</inkml:trace>
  <inkml:trace contextRef="#ctx0" brushRef="#br0" timeOffset="32939.9207">17072 12038 1644 0,'2'4'363'15,"6"0"-162"-15,21 2-130 16,14 0-8-16,15-4-33 15,6 0 378-15</inkml:trace>
  <inkml:trace contextRef="#ctx0" brushRef="#br0" timeOffset="33654.4245">18173 11718 1006 0,'-23'0'417'0,"-23"-7"-222"16,4-6-28-16,5-18-35 16,13-5-23-16,13-9-67 15,8-4-28-15,23 6-16 16,5 5 3-16,19 15 17 15,3 10 13-15,10 21 11 16,-1 11 7-16,-12 18 14 16,-13 5 4-16,-31 9 4 15,-15 3-10-15,-22-1-23 16,-5 3-12-16,1-9-9 16,1-9 1-16,10-16-11 15,8-12-7-15,14-13-20 16,6-5-8-16,11-6 4 15,4-2 3-15,12 5 7 16,7 1 3-16,11 10-1 16,5 1 3-16,-3 7 5 0,-2 3 0 15,-8 1 4-15,-10-1 2 16,-15-4-1-16,-5-3 0 16,-11-8 0-16,-3-6 0 15,0-9-9-15,2-2-8 16,9-2-17-16,6 1-4 15,8 5 8-15,6 2 7 0,5 7 15 16,-3 0 7-16,1 10 25 16,-2 4 17-16,-5 8 26 15,0 5 3-15,-5 6-15 16,-4 3-9-16,-2 2-25 16,-4 1 0-16,1-5-40 15,-1-3 42-15</inkml:trace>
  <inkml:trace contextRef="#ctx0" brushRef="#br0" timeOffset="33893.9379">17956 12042 1586 0,'0'3'310'0,"3"-2"-80"16,25 5-126-16,20 0-16 16,29-4 2-16,19 0-25 15,21 1-25-15,2 0-2 16,-14 2-23-16,-14 1-30 16,-23-2-90-16,-12 0-74 15</inkml:trace>
  <inkml:trace contextRef="#ctx0" brushRef="#br0" timeOffset="34478.1595">18477 12222 1096 0,'11'-3'386'15,"9"-1"-206"-15,-14-1-11 0,-5 2 0 16,-8-1-42-16,1 4-7 15,-14 0-57-15,-1 0-20 16,-8-1-22-16,-9-1-5 16,3-2-11-16,-1 1-5 15,12 4-6-15,3 0-4 16,8 7-3-16,4 2 0 16,3 5 4-16,2 2 3 15,1 2 3-15,2 2 0 0,1 0 5 16,1-1 2-16,2-5 2 15,1-2 0-15,4-9 4 16,2-6 1-16,8-4-4 16,4-4 0-16,9 1-4 15,7 7 1-15,2 8-1 16,-4 4 1-16,-4 12 2 16,-5 3 1-16,-16 5 30 15,-2 2 6-15,-19 4 24 16,-10-5 10-16,-15-3-22 15,-11-7 0-15,-11-20-22 16,0-5-6-16,8-16-22 16,11-7-27-16,19-13-66 15,13-4 33-15</inkml:trace>
  <inkml:trace contextRef="#ctx0" brushRef="#br0" timeOffset="35047.0349">19567 11846 1043 0,'-7'-6'439'0,"-10"-8"-177"16,-2 4-26-16,-4 4-82 0,-1 4-20 16,3 7-63-16,0 4-26 15,3 4-36-15,9 3-10 16,9 5-9-16,8 3-2 15,14 5 2-15,3-1 2 16,6 1 4-16,4 0 3 16,-2-6 3-16,-6 1 2 15,-13-6 15-15,-12-3 29 16,-15-7 46-16,-9-3 21 0,-11-7 13 16,-5-9-32-16,-5-6-50 15,7 3-18-15,9-1-27 16,6 7 277-16</inkml:trace>
  <inkml:trace contextRef="#ctx0" brushRef="#br0" timeOffset="42644.7556">17290 9324 1441 0,'-2'-2'213'0,"-6"3"-80"16,1 6-30-16,-3 15-40 15,2 8-24-15,4 12-17 16,-1 7-5-16,9 1-2 16,5-1 0-16,12-10-8 15,4-6-3-15,7-16 1 16,3-8 2-16,2-13 4 15,-4-11 3-15,-6-11 10 16,-5-3 5-16,-16-5 12 0,-1 2-1 16,-11 2 5-16,-6 3-1 15,-5 11-8-15,0 4-4 16,4 18-22-16,3 8-11 16,10 15-11-16,5 5-1 15,13 0 4-15,4-5 2 16,9-5 5-16,3-3 2 15,-1-12 11-15,6-1 7 0,-6-14 20 16,-3-5 20 0,-9-8 32-16,-6-6 14 0,-10-3-5 15,-5-6-21-15,-13-4-39 16,-3 6-13-16,-2 8-32 16,3 7-15-16,10 11-71 15</inkml:trace>
  <inkml:trace contextRef="#ctx0" brushRef="#br0" timeOffset="42896.0817">18021 9441 1566 0,'-5'0'285'0,"6"2"-131"0,7-1-52 16,22 3-30-16,10 0-14 15,8 0-11-15,4 2-9 16,-5-1-20-16,-2-1 8 16,-10-1-54-16,-4-2-32 15</inkml:trace>
  <inkml:trace contextRef="#ctx0" brushRef="#br0" timeOffset="43051.3148">18123 9588 1565 0,'12'-1'312'0,"18"-6"-104"15,8-2-34-15,12 3-76 16,5 5-36-16,4 4 341 15</inkml:trace>
  <inkml:trace contextRef="#ctx0" brushRef="#br0" timeOffset="43797.8659">18775 9326 1460 0,'8'31'202'16,"5"22"-119"-16,6 22-8 16,2 12 21-16,1 11-15 15,-5 3-9-15,-3-7-31 16,2-9-11-16,-4-29 5 15,1-18 2-15,5-22 14 16,-11-16 9-16,8-27-15 16,0-14-3-16,-5-33-18 15,7-7-9-15,-13-20-3 16,-5-13 1-16,-14-27 0 16,-8-3-3-16,1 5-6 15,2 12-4-15,7 29-3 0,5 10-2 16,7 21 1-16,1 10-1 15,6 20-4-15,4 6 1 16,6 6-3-16,6 6 1 16,1 4 1-16,0 1 0 15,2 2-1-15,0 4-3 16,18 1-1-16,9 7-3 16,26 3 1-16,12 3 2 15,12 5 3-15,13 1 1 0,13 1 3 16,-2 0 4-16,-5-8-14 15,-14-4-1-15,-35-6 3 16,-14-3-1-16,-27-4 22 16,-9 0 7-16,-20-1 17 15,-8 2 5-15,-9 4 1 16,2-1-7-16,1 5-25 16,5 6-8-16,7 14-17 15,0 8 0-15,7 16 6 16,2 8 35-16,6 3-34 15</inkml:trace>
  <inkml:trace contextRef="#ctx0" brushRef="#br0" timeOffset="47601.259">19422 8894 1518 0,'2'-1'259'0,"-1"-5"-99"15,6 21-58-15,-5 13-12 16,2 18-28-16,1 11-12 16,1 3-25-16,1 1-8 0,1-8-5 15,0-7-2-15,-1-15-4 16,1-10 0-16,-1-22-31 15,6-11-21-15,2-17-23 16,-1-8-4-16,4-2 33 16,-2 2 16-16,2 4 19 15,0 10 2-15,-8 11 0 16,-4 7 9-16,-13 16 18 16,-7 6 11-16,-7 9 21 15,-1 4-5-15,7 0-18 16,2-5-12-16,9-5-8 15,7-5-2-15,9-8 3 16,6-4 3-16,14-3-4 16,1 0 0-16,4-1 3 0,-1 0 33 15</inkml:trace>
  <inkml:trace contextRef="#ctx0" brushRef="#br0" timeOffset="47855.9453">19279 9512 1452 0,'17'0'259'16,"13"-3"-3"-16,24 5-127 15,11 0 2-15,13 4-51 16,7 3-27-16,2-2-32 16,0 0 9-16,-9-4-63 15,-10-2-41-15</inkml:trace>
  <inkml:trace contextRef="#ctx0" brushRef="#br0" timeOffset="48380.5454">19377 9762 1493 0,'12'5'235'16,"16"9"-100"-16,-3 8 7 16,-5 11-28-16,-4 6-5 15,-12 1-36-15,-2-6-21 0,-6-11-26 16,0-8-7-16,0-12-3 16,0-6-4-16,4-14-6 15,5-5-6-15,9-12-5 16,4-3-2-16,3 3 1 15,-1 5 2-15,4 14 2 16,-1 8-1-16,-2 14 3 16,-1 8 7-16,-11 11 9 15,-3 3 3-15,-6-2 1 16,0 0-6-16,-3-10-6 16,2-3-1-16,4-12-4 15,1-8 1-15,8-10-5 16,3-7-2-16,4-4 2 15,4-1-1-15,3 5 1 16,-1 4 1-16,0 15-1 16,1 5 9-16,-8 16 20 0,-2 11 7 15,-9 9 11-15,-3 3-7 16,-1 0 38-16,2-7 271 16</inkml:trace>
  <inkml:trace contextRef="#ctx0" brushRef="#br0" timeOffset="48686.0935">20473 9498 1515 0,'9'2'238'0,"13"-4"-104"15,7 2-40-15,11 0-21 16,3-1-23-16,5 6-34 15,-2-2 16-15,-10 2-5 16</inkml:trace>
  <inkml:trace contextRef="#ctx0" brushRef="#br0" timeOffset="48846.4488">20539 9603 1413 0,'0'3'277'15,"11"2"64"-15,7-5-145 0,17 2-98 16,9-1-23-16,10-1 66 16,5 2-589-16</inkml:trace>
  <inkml:trace contextRef="#ctx0" brushRef="#br0" timeOffset="49443.2172">21571 9145 1175 0,'-2'-2'314'16,"0"2"-167"-16,-6 0-12 15,-6 6-38-15,-5 1-16 16,-6-1-40-16,-1 0-18 0,0-3-14 15,-2-2-2-15,1-7-10 16,3 0-18-16,4-4-9 16,6 3 0-16,6 7 5 15,1 2 18-15,3 10 22 16,0 7 9-16,-3 6 11 16,-1 6 2-16,3-1-16 15,2-3-6-15,6-5-8 16,4-7-1-16,6-12 1 15,5-4 0-15,7-11-1 16,6-3-2-16,5 5-4 16,7 3-2-16,8 14 6 15,-2 9 4-15,-6 14 25 16,-13 7 17-16,-25 7 29 16,-9-3 10-16,-23 5-9 15,-9-2-5-15,1-30-26 16,17-7-7-1,1 1-10-15,-56 12-15 0,7-28-51 0,4-10-19 16</inkml:trace>
  <inkml:trace contextRef="#ctx0" brushRef="#br0" timeOffset="49942.919">22132 9380 1448 0,'2'15'227'0,"1"14"-41"16,1 11-94-16,-2-2-14 15,-2 1-3-15,-1-10-1 16,-1-12-17-16,1-3-11 16,1-13-18-16,1-5-8 15,6-16-4-15,2-8-4 16,6-10-5-16,6 1 0 16,3 1 7-16,8 6 6 0,3 9 3 15,-14 17-1 1,-11 3-8-16,0 0-7 15,20 10 8-15,-9 6-17 0,-9 8-16 16</inkml:trace>
  <inkml:trace contextRef="#ctx0" brushRef="#br0" timeOffset="50333.3257">22720 9412 1371 0,'0'5'271'0,"-6"7"11"0,-5 7-54 16,-11 5-91-16,-1-6-30 31,11-8-56-31,2-1-16 0,-41 27-16 0,-1-5-8 16,5-9-3-16,26-19-2 15,8-9-8-15,2-6-4 16,9-11-9-16,2 0-2 16,8-5 2-16,10 5 3 0,6 7 5 15,2 5 2-15,0 11 4 16,-2 7 2-16,-1 9 8 15,-2 4 2-15,-1 5 2 16,-3 0 14-16,5-4 359 16</inkml:trace>
  <inkml:trace contextRef="#ctx0" brushRef="#br0" timeOffset="50776.4003">22965 9548 875 0,'4'-6'513'16,"2"-8"-291"-16,-1-2-59 15,1 0 3-15,-3-1-30 16,-7 1-3-16,-6 0-23 0,-3-2-16 16,-5 3-28-16,-3 1-13 15,-5 9-21-15,3 7-7 16,1 13-23-16,4 5-6 15,11 5-5-15,1-2-1 16,10 2 2-16,9 3 2 16,3-7 3-16,2-2 3 15,5-15 0-15,-1-4 3 16,2-16 1-16,0-7 0 0,2-12 0 16,-4-4 0-16,2-8-2 15,-2-4-1-15,-7-3-1 16,-4-4 0-16,-9 5 0 15,-2 10 0-15,-4 13-1 16,-3 14 1-16,0 22 5 16,-1 8 0-16,-1 20 4 15,2 8 0-15,4 16-7 16,1 6 0-16,5 6-2 16,0 1 15-16,5-12 75 15,3-9-407-15</inkml:trace>
  <inkml:trace contextRef="#ctx0" brushRef="#br0" timeOffset="51615.8291">22104 9781 1495 0,'-3'0'238'0,"2"3"-106"16,10 0-26-16,31-1-58 15,20 0 0-15,39-4 4 0,20-4 5 16,29 4-11-16,-2 1-3 16,5 2-10-16,-16 5-11 15,-32 2-142-15,-15-1-93 16</inkml:trace>
  <inkml:trace contextRef="#ctx0" brushRef="#br0" timeOffset="52078.5905">22728 9995 1259 0,'-17'-2'277'0,"-21"2"-128"15,-3 0-11-15,1 2-39 0,7 10-37 16,11-1-40-16,8 6-24 16,14-1-2-16,10 0 2 15,19 5 9-15,10 1 6 16,17 3 23-16,-2-1 14 16,-5-1 32-16,-12-2 18 15,-30-2 18-15,-13-2 1 16,-34-7-11-16,-11-2-16 15,-11-8-48-15,1-3-21 0,17-4-8 16,11-1-5-16</inkml:trace>
  <inkml:trace contextRef="#ctx0" brushRef="#br0" timeOffset="54965.3752">1745 13542 1232 0,'-2'16'305'16,"-1"9"-21"-16,-2 21-78 16,3 6-31-16,0 11 9 15,2 6-86-15,3-4-50 16,1-4-11-16,3-10-18 15,-2-9-5-15,3-17-8 16,1-7-27-16,-5-14-82 16,0-8-399-16</inkml:trace>
  <inkml:trace contextRef="#ctx0" brushRef="#br0" timeOffset="55369.2933">1642 13606 1521 0,'6'-6'251'16,"10"-11"-92"-16,12 4-39 16,14-3-19-16,11 1-7 15,16 14-38-15,-4 0-15 16,-10 15-26-16,-11 8-6 15,-31 4 1-15,-10 7-1 0,-22 3 1 16,-11 2 0 0,-12 0-1-16,2-3 0 0,6-14-3 15,8-6-6-15,17-15-13 16,9-4-4-16,17-7-3 16,12 0 5-16,20 2 7 15,6 2 0-15,3 13 3 16,-5 4 0-16,-18 14 2 15,-14 3 10-15,-19 9 22 16,-12 3 10-16,-18 4 11 16,-4-1-3-16,-18-9-15 15,1-8-16-15,2-18-46 16,7-6 46-16</inkml:trace>
  <inkml:trace contextRef="#ctx0" brushRef="#br0" timeOffset="55702.3808">2227 13255 1472 0,'3'-4'276'0,"10"2"-27"15,7 8-35-15,22 26-108 16,13 14-22-16,10 27-24 16,1 14-8-16,-25 24 0 15,-21 12 2-15,-35 17-11 16,-21-2-5-16,-15-17-6 15,-4-18-6-15,8-34-19 16,4-20-25-16,7-22 279 16</inkml:trace>
  <inkml:trace contextRef="#ctx0" brushRef="#br0" timeOffset="62611.7935">3570 13523 1004 0,'-2'-9'439'0,"1"-4"-232"0,-8-1 7 16,-9 2-35-16,-10 4-11 16,-15 3-49-16,0 6-30 15,-6 13-47-15,4 7-19 16,13 8-27-16,8 5-7 16,19 5-10-16,11 1 2 0,18-2 5 15,12-6 5-15,13-9 6 16,7-5 0-16,-3-13 3 15,-7-5 0-15,-12-3 0 16,-7-4 0-16,-18-1 3 16,-8 1-1-16,-15 4-1 15,-11 2 3-15,-14 6-2 16,-10 2 1-16,-8 4 0 16,0 7 2-16,12 9-3 15,12 8-2-15,18 9-2 16,9-2-4-16,21-1-1 15,12-3 3-15,19-13 4 16,14-5 2-16,0-13-1 16,-2-11 0-16,-1-7 0 15,-5-8 0-15,-9-14 6 16,-4 0 1-16,-14-9 3 16,-6 4-1-16,-15 3 2 0,-5 6 1 15,-8 18 24-15,-2 6 6 16,4 24 6-16,3 4 0 15,4 11-30-15,6 8-8 16,6-4-7-16,6-1-4 16,5-7-11-16,-3-11-23 15,2-8-84-15,-2-6-28 16</inkml:trace>
  <inkml:trace contextRef="#ctx0" brushRef="#br0" timeOffset="62748.4266">3724 13565 1735 0,'-1'-2'378'0,"-1"-3"-255"15,2 5-66-15,0 0-48 16,0 0-175-16</inkml:trace>
  <inkml:trace contextRef="#ctx0" brushRef="#br0" timeOffset="62958.867">4003 13831 1636 0,'8'15'378'0,"4"20"-123"0,0 1-66 15,0 1-73-15,-3-3-25 16,3-12-44-16,-1-9-16 16,2-11-7-16,1-4-3 15,-2-14-7-15,2-3-2 16,-2-7-6-16,-1-7-1 15,3 1-40-15,1-1-38 16,2 6-97-16,3 7-374 16</inkml:trace>
  <inkml:trace contextRef="#ctx0" brushRef="#br0" timeOffset="63376.3473">4590 13904 1572 0,'-8'17'335'0,"-15"20"-83"16,-5-1-50-16,-2-9-101 16,-2-6-31-16,4-15-39 15,5-6-11-15,2-11-23 16,9-3-16-16,9-4-27 16,6-6-8-16,13 0 8 15,-1-4 10-15,2 3 22 16,-1 4 7-16,-1 8 1 15,0 7 0-15,4 16 4 16,-1 6 15-16,1 13 21 16,4 4 7-16,0-2 2 0,2 1-10 15,4-10-16 1,-4-4-3-16,-3-16-4 0,-6-4 0 16,4-10 1-16,-1-4 1 15,0-8-1-15,4-5 0 16,-9-3-4-16,-2-2-2 15,-5 5-11-15,0 4-2 16,0 13-6-16,1 12 2 16,2 17 24-16,0 13 3 15,3 15 9-15,-3 0-1 0,8 4-13 16,2-6 47-16</inkml:trace>
  <inkml:trace contextRef="#ctx0" brushRef="#br0" timeOffset="63969.5297">5927 13585 1486 0,'4'3'289'15,"-2"-1"-24"-15,0 18-96 16,-2 7-27-16,-2 14-54 16,-1 9-24-16,3 10-30 15,-2 1-11-15,9-3-9 16,5-10 4-16,6-14 1 15,6-11 5-15,10-17-3 0,1-9-1 16,3-13-2 0,-2-3-4-16,-6-14-5 0,-1-1-1 15,-11-12-3-15,-3-2-4 16,-10 0-6-16,-2 2 1 16,-6 9-2-16,-4 8 3 15,-3 18 10-15,-4 11 7 16,4 22 13-16,3 6 5 15,7 17-2-15,7 4-7 16,7-1-11-16,5-2-4 0,11-10 34 16,2-8 251-16</inkml:trace>
  <inkml:trace contextRef="#ctx0" brushRef="#br0" timeOffset="64575.722">6357 14028 1443 0,'7'10'245'15,"0"10"-20"-15,2 11-28 16,-6 3-56-16,-1 1-29 0,-1 0-62 15,-2-9-16-15,0-8-20 16,1-9-2-16,1-12 0 16,4-9 1-16,1-10-3 15,3-8-5-15,3 1-5 16,5 3-3-16,4 5-1 16,-1 6-1-16,-5 12-1 15,-6 4 2-15,-2 11 7 16,-4 7 6-16,0 5 5 15,-2 0 0-15,-7-4-3 16,0-3-4-16,2-8-3 16,4-6 0-16,6-8 0 15,3-5-4-15,1-10 1 16,3-2-1-16,3-1-1 16,0 0 0-16,3 10-1 15,-1 7-1-15,-3 7 1 16,1 9-1-16,-10 6 14 15,-4 5 4-15,-2 7 1 0,-3-2 20 16,4-3 94-16</inkml:trace>
  <inkml:trace contextRef="#ctx0" brushRef="#br0" timeOffset="64887.7307">6974 14162 1649 0,'-6'13'351'0,"-11"12"-195"15,-1 0-27-15,-6-7-58 16,4-5-26-16,0-11-23 16,2-5-8-16,5-7-9 15,-2-5-5-15,5-6-11 16,5-2-2-16,6-1-1 15,10 2 1-15,6 3 9 16,4 7 10-16,-4 9 25 16,1 9 9-16,-2 13 9 15,-1 6-1-15,4 6-20 16,1-2-5-16,0-1 2 16,2-5-37-16,1-11-102 15</inkml:trace>
  <inkml:trace contextRef="#ctx0" brushRef="#br0" timeOffset="65039.326">7108 14166 1475 0,'8'0'281'15,"15"7"-27"-15,6 1-65 16,10 10-105-16,5 0-29 16,-5 4-27-16,-2 2-6 15,-13 0-49-15,-7-3-10 0,-10-12-41 16</inkml:trace>
  <inkml:trace contextRef="#ctx0" brushRef="#br0" timeOffset="65168.9774">7383 14096 1693 0,'-9'2'446'0,"-6"17"-122"16,-13 4-72-16,-11 13-124 15,1 3-47-15,-4-5-50 16,8-1 36-16</inkml:trace>
  <inkml:trace contextRef="#ctx0" brushRef="#br0" timeOffset="65503.4542">7704 13755 1320 0,'0'0'278'0,"4"-1"-15"16,13 0-74-16,17 1-67 15,12 1-27-15,11 2-55 16,-1 2 3-16,-4-1 12 16</inkml:trace>
  <inkml:trace contextRef="#ctx0" brushRef="#br0" timeOffset="65683.6411">7755 13893 1655 0,'6'3'380'0,"15"-1"-154"0,11 1-87 16,13 0-74-16,7 2-31 15,9 2 352-15</inkml:trace>
  <inkml:trace contextRef="#ctx0" brushRef="#br0" timeOffset="66489.9882">8559 13643 1381 0,'-6'0'256'0,"-3"9"-22"16,-1 3-49-16,1 13-82 16,1 5-28-16,5 10-31 15,3 5-11-15,11-1-6 16,2 0 1-16,6-15-8 16,3-7-5-16,4-19 0 15,3-6 2-15,2-15 3 16,-1-5 2-16,-7-7-3 15,-3-3-2-15,-9-2-5 16,-4 3 0-16,-7 4-4 16,-9 9 2-16,-1 13 7 15,-4 6-1-15,1 12-2 0,4 4-4 16,2 10-10-16,7 7-1 16,14 2 0-16,9 2-1 15,8-13 2-15,1-7 0 16,-2-16 7-16,-2-6 9 15,-4-12 19-15,-3-4 8 16,-7-7 7-16,-7-2-6 16,-7 0-15-16,0 4-4 0,-7 5-45 15,-2 4-33 1,3 9 274-16</inkml:trace>
  <inkml:trace contextRef="#ctx0" brushRef="#br0" timeOffset="66935.3036">9265 13551 1509 0,'-3'6'312'0,"-5"10"1"15,-3 8-75-15,-6 6-107 16,-6 8-28-16,-4 10-43 15,0 4-22-15,1 7-26 0,5-5-5 16,9-12-3 0,5-10 1-16,5-15-4 0,1-7 0 15,4-12-1-15,2-9 0 16,9-18 0 0,5-7-1-16,6-13 0 0,5-7-4 15,1-5-9-15,1 2 1 16,-4 3 1-16,-5 5 4 15,-8 17 6-15,-2 9 2 16,-10 23 13-16,1 9 3 0,-2 13 8 16,1 3-1-16,3 6-5 15,5 2-2-15,7 9-5 16,5 2-1-16,9 6-7 16,4 0-1-16,0 1-7 15,-4-2-12-15,-12-8-21 16,-5-5-11-16,-8-10-46 15,-6-7-9-15</inkml:trace>
  <inkml:trace contextRef="#ctx0" brushRef="#br0" timeOffset="67090.9781">9207 13807 1638 0,'-2'-3'405'0,"1"-2"-105"15,12-3-90-15,24 1-91 16,5 0-37-16,18 3-38 16,3 3-9-16,-3 6 271 0</inkml:trace>
  <inkml:trace contextRef="#ctx0" brushRef="#br0" timeOffset="67603.793">10089 13704 1421 0,'-1'0'275'16,"3"4"26"-16,12-1-52 15,22 1-89-15,11 1-35 0,7-1-60 16,5-1-22-16,-8 1-16 16,-6-2-30-16,-6 1 26 15</inkml:trace>
  <inkml:trace contextRef="#ctx0" brushRef="#br0" timeOffset="67780.3364">10166 13862 1659 0,'15'0'372'0,"23"-1"-171"16,12-1-51-16,4-1-66 15,0-1 3-15,-3 1-64 16</inkml:trace>
  <inkml:trace contextRef="#ctx0" brushRef="#br0" timeOffset="70365.4385">11622 14089 738 0,'0'-2'439'0,"-1"-2"-203"15,1 2-142-15,0 1-72 16</inkml:trace>
  <inkml:trace contextRef="#ctx0" brushRef="#br0" timeOffset="75017.3001">11336 13494 1399 0,'-4'-3'223'0,"-10"-3"-83"16,-6 3-14-16,-8 0-22 15,-7-1-16-15,-6 3-22 16,1 1-8-16,7 3-38 16,5 6-15-16,12 3-10 15,2-2-2-15,8 1-2 16,3 2 0-16,4 1 4 15,0 6 6-15,3 4 12 16,0-2 8-16,2 1 6 16,0-1-1-16,2-5-9 15,0-3-5-15,7-4-4 16,1-5-1-16,6-7-1 16,3-3-2-16,8-3-4 0,4 2-3 15,6 9-2-15,1 3 2 16,-9 13-1-16,-6 4-1 15,-18 13 24-15,-18-5 10 32,4-16 12-32,1 1 10 0,-31 43-18 0,-8-3-1 15,-13-21-3-15,7-36-3 16,5-17-25-16,6-7-31 0,16-7-61 16,12 2-43-1</inkml:trace>
  <inkml:trace contextRef="#ctx0" brushRef="#br0" timeOffset="75293.119">11722 13799 1845 0,'-4'2'531'16,"3"5"-241"-16,3 6-71 16,-4-4-105-16,2 0-42 15,-1-4-33-15,-3-5-14 16,0-2-601-16</inkml:trace>
  <inkml:trace contextRef="#ctx0" brushRef="#br0" timeOffset="82509.4446">12103 13610 1316 0,'-7'-4'266'0,"-11"-3"-70"16,-2 6 5-16,-5 7-67 15,1 8-17-15,-1 15-60 16,6 5-25-16,10 13-29 16,6 5-5-16,15 0-3 15,9-5 1-15,15-14 0 16,9-16 0-16,8-21 4 15,-2-10-2-15,-7-20 39 0,-9-5 25 16,-15-8 45-16,-9-2 28 16,-22 4-18-16,-15 6-24 15,-21 10-51-15,-5 10-23 16,3 13-4-16,10 4-30 16,19 12-204-16</inkml:trace>
  <inkml:trace contextRef="#ctx0" brushRef="#br0" timeOffset="82684.9734">12338 13939 1677 0,'0'1'355'0,"1"2"-188"15,5-3-78-15</inkml:trace>
  <inkml:trace contextRef="#ctx0" brushRef="#br0" timeOffset="83089.3706">12595 13612 1512 0,'-13'5'279'16,"-19"6"-61"-16,0-1-75 0,7 17-75 15,3 2-30-15,12 9-31 16,6 7-7-16,10-4-3 16,8 4 0-16,12-9 0 15,8-8 2-15,12-17 4 16,7-11 4-16,-5-18 17 16,-3-8 15-16,-14-12 43 15,-13-4 26-15,-15 0 37 16,-6 1 1-16,-25 10-35 15,-6 6-29-15,-20 11-48 16,0 9-14-16,8 5-23 16,8 1-4-16</inkml:trace>
  <inkml:trace contextRef="#ctx0" brushRef="#br0" timeOffset="83722.3414">13125 13599 1287 0,'5'-4'293'16,"10"-2"-94"-16,-7 4-32 15,-5-3-22-15,-4 3-56 16,-5-2-18-16,-11-5-39 15,0 3-13-15,-9 0-10 16,-2 4-4-16,3 4-3 16,-3 0-2-16,7-1-9 15,3 1-9-15,3 4-8 16,5 2-1-16,3 5 6 16,3-2 8-16,0 5 8 15,0 2 5-15,2 3 17 16,0 4 6-16,2-2 3 0,3-1-3 15,4-5-12-15,1-4-6 16,8-10-1-16,3-3 0 16,5-5-1-16,7 0-2 15,8 5-1-15,-3 1 0 16,5 9 7-16,-5 7 9 0,-14 9 27 16,0 2 17-16,-19 5 21 15,-4-2 6-15,-17-1-12 16,-11-6-14-16,-13-6-17 15,-6-6-3-15,-3-11-9 16,2-2-13-16,11-16-47 16,7-4-38-16,16-2 94 15</inkml:trace>
  <inkml:trace contextRef="#ctx0" brushRef="#br0" timeOffset="84348.4116">13666 13647 1506 0,'10'2'290'0,"6"1"-49"16,14-2-117-16,8-1-10 15,14-1-71-15,3-1-19 16,4 2-5-16,1 1-25 16,-15 3-96-16,-6 0-27 15</inkml:trace>
  <inkml:trace contextRef="#ctx0" brushRef="#br0" timeOffset="84532.974">13677 13800 1075 0,'4'6'419'0,"16"3"-141"16,3-2-58-16,26-4-90 16,6-3-21-16,6 1-66 15,4-1 5-15,-15 0 378 16</inkml:trace>
  <inkml:trace contextRef="#ctx0" brushRef="#br0" timeOffset="85259.8082">14645 13521 1550 0,'-10'-2'338'0,"-14"-7"-47"16,-10 8-130-16,5 8-44 0,-3 7-76 15,6 9-29-15,14 11-20 16,5 1-3-16,16 13-1 16,10-1-1-16,17 0 2 15,0-4-2-15,6-21 1 16,4-10 3-16,-4-24 8 15,1-9 5-15,-8-10 25 16,-11-8 20-16,-16 1 28 16,-10-4 11-16,-15 4-9 15,-5 3-22-15,-8 8-32 16,-1 4-12-16,3 13-19 16,5 5-21-16</inkml:trace>
  <inkml:trace contextRef="#ctx0" brushRef="#br0" timeOffset="85425.9668">15027 13811 1648 0,'-6'3'405'0,"-4"0"-81"16,2-1-239-16,-2 0 25 0</inkml:trace>
  <inkml:trace contextRef="#ctx0" brushRef="#br0" timeOffset="85993.3904">15399 13615 1371 0,'-15'4'227'16,"-15"-1"-70"-16,-4-4-7 16,-2-8-39-16,2-8-20 15,10-17-39-15,4-3-19 16,17-4-25-16,6 2-9 0,12 5-3 15,10 6 7-15,6 16 12 16,4 7 4-16,6 26 5 16,-2 8 3-16,-16 15 27 15,-8 5 7-15,-27 2-1 16,-14 1-5-16,-12 1-30 16,-4-6-10-16,2-8-4 15,7-6-4-15,8-21-4 16,7-8-3-16,9-9-7 15,8-4-2-15,9 1 5 16,6 2 2-16,12 0 10 16,5 3 3-16,8 3-4 15,7 3-4-15,2 2 7 16,-2 2 24-16</inkml:trace>
  <inkml:trace contextRef="#ctx0" brushRef="#br0" timeOffset="86517.9854">15883 13426 865 0,'5'0'495'0,"0"0"-272"16,-5 1-71-16,-2-1-62 15,1 0-18-15,-4 2-42 16,-17 2-11-16,-31 5-10 16,28-10-3-16,4-1-4 15,-3 2-1-15,5 1-3 16,2 4-3-16,3 5 2 15,1 1-2-15,6 5 3 16,-1 0 7-16,0-2 23 16,6 1 11-16,-3-3 14 15,3-1 6-15,4 1-5 16,0-4-11-16,8-3-11 16,-1 0-10-16,7-7-12 15,9 5-1-15,8-1-2 0,8 4 4 16,4 4-1-16,0-2 3 15,-2 10 9-15,-9-1 3 16,-13 5 25-16,-13 4 11 16,-22 2 10-16,-10 0 5 15,-20-2-14-15,-5-5-13 16,-4-13-18-16,1-7-4 16,13-14-38-16,9-5 95 0</inkml:trace>
  <inkml:trace contextRef="#ctx0" brushRef="#br0" timeOffset="87192.7053">16437 13353 1590 0,'10'8'271'16,"7"15"-171"-16,2 3-13 0,-8 9-3 16,-3 3-2-16,-5-7-17 15,-6 0-13-15,0-8-16 16,1-8-7-16,2-6-14 15,2-8-2-15,3-11-7 16,-2-6 0-16,-1-13-4 16,5 0-2-16,3-1 0 15,2 3-3-15,8 11 1 16,-5 4 2-16,3 14 13 16,0 9 6-16,-10 6 12 15,-1 3 4-15,-3 5-5 16,-6-2-3-16,2-5-9 15,0-4-4-15,0-13-6 16,2-2-2-16,5-10-6 16,2-7-5-16,2-10-3 15,-1-6 0-15,2-3-2 16,3 4 0-16,4 9 3 0,1 6-3 16,-3 18 0-16,-3 8 3 15,-5 18 0-15,-2 7 2 16,-2 9 3-16,2 0 2 15,3 0-9-15,3-4 16 16</inkml:trace>
  <inkml:trace contextRef="#ctx0" brushRef="#br0" timeOffset="87431.4392">16358 13726 1588 0,'27'0'306'16,"16"-2"-133"-16,23 3-97 16,12 0 13-16,8 7-37 15,-1 1-20-15,-2 1 4 16,-5 0-24-16,-18-8-119 15,1-1-125-15</inkml:trace>
  <inkml:trace contextRef="#ctx0" brushRef="#br0" timeOffset="87895.2716">16703 13946 2173 0,'-21'-2'41'16,"5"1"-15"-16,-22 0 22 16,4 4-18-16,8 10-24 15,8 2-6-15,11 6-9 16,3-4-1-16,15 6 3 15,5-2 4-15,12 3 9 16,11 3-1-16,2-2 19 0,-4 2 19 16,-9 1 30-16,-14-4 18 15,-21-1 10-15,-14-8-10 16,-11-9-28-16,-7-7-14 16,0-16-37-16,4-8-12 15</inkml:trace>
  <inkml:trace contextRef="#ctx0" brushRef="#br0" timeOffset="92558.92">1720 15096 1489 0,'-1'2'269'0,"0"12"-40"16,1 13-36-16,-1 16-62 15,1 14-32-15,0 6-53 16,2 0-21-16,1-5-12 16,1-10-4-16,7-12-4 15,-2-9-1-15,-1-15-8 16,0 0-22-16,-7-18-71 15,-1-1-37-15</inkml:trace>
  <inkml:trace contextRef="#ctx0" brushRef="#br0" timeOffset="92723.3182">1727 15118 1534 0,'14'-5'290'0,"8"-1"-86"15,16 2-80-15,13 4-24 16,13-2-55-16,6-3-12 16,-2 1-16-16,-6-4-6 15</inkml:trace>
  <inkml:trace contextRef="#ctx0" brushRef="#br0" timeOffset="93098.1339">2242 14592 1748 0,'19'13'395'0,"40"22"-264"0,16 11-33 16,12 32-37-16,0 10-14 15,-27 23 0-15,-24 15-3 16,-36 20-4-16,-20 2 0 15,-27-4 11-15,-9-14 2 16,-7-37 8-16,3-20-27 16,6-39 1-16,4-16-370 15</inkml:trace>
  <inkml:trace contextRef="#ctx0" brushRef="#br0" timeOffset="94025.1581">3597 14972 1450 0,'-30'1'266'15,"-20"6"-41"-15,-2 7-86 16,4 8-16-16,21 8-86 15,9-1-23-15,32 8-22 16,11-5-3-16,18-1 3 16,6-3 3-16,0-13 5 15,2-4 0-15,-6-6 2 0,-7-4 1 16,-15-1 5-16,-10-1-1 16,-22 1 1-16,-11 0-1 15,-16 6-5-15,-6 0-1 16,-9 2 1-16,-2 3-1 15,1 10-3-15,7 4-2 16,14 6-3-16,14 6-2 16,22-1 1-16,10-4 3 0,23 2 7 15,5-10 3-15,3-6 9 16,4-4 5-16,-2-13 0 16,4-3-1-16,-1-14-2 15,-2-3-3-15,-6-8-3 16,-5-3-1-16,-5-6-2 15,-8 0-1-15,-17 3 3 16,-6 5 4-16,-11 16 4 16,0 9 11-16,-3 21 14 15,4 9 0-15,7 9-5 16,2 1-12-16,11-6-19 16,0-3 10-16,3-4-53 15,0-5 6-15</inkml:trace>
  <inkml:trace contextRef="#ctx0" brushRef="#br0" timeOffset="94165.8337">3862 15016 1791 0,'-3'0'405'15,"1"1"-310"-15,2 4-33 16,0-5 351-16</inkml:trace>
  <inkml:trace contextRef="#ctx0" brushRef="#br0" timeOffset="94387.9012">4048 15274 1686 0,'4'16'377'0,"6"20"-191"16,6 5-35-16,4-3-70 15,4 4-23-15,-2-14-36 16,-2-10-5-16,-1-14-2 16,-2-13 2-16,-1-12 1 15,-1-9-1-15,0-6-6 16,-1 0-2-16,2 3-9 16,-3 9 87-16</inkml:trace>
  <inkml:trace contextRef="#ctx0" brushRef="#br0" timeOffset="94793.984">4705 15338 1618 0,'-10'17'336'16,"-19"19"-161"-16,-7-2-49 15,2-6-67-15,-2-10-15 16,8-14-20-16,2-6-6 15,7-11-13-15,2-3-10 0,8-4-11 16,5 1-2-16,7-2 0 16,5 0 6-16,7 5 6 15,3 4 2-15,3 9 7 16,5 4 3-16,7 12 11 16,-2 6 1-16,2 8 8 15,-2-1 2-15,-3 0-3 16,-1-7-2-16,-2-12-8 15,-2-6-5-15,-3-11-1 16,0-6-2-16,-1-7-3 16,-2-5 0-16,-3-2-5 15,-4-3-6-15,-3 5-3 16,-3 6 0-16,0 18 0 16,-1 9 10-16,0 21 12 15,6 8 1-15,0 8 4 16,5-1 17-16,2-5-207 0</inkml:trace>
  <inkml:trace contextRef="#ctx0" brushRef="#br0" timeOffset="95587.6463">6152 15421 945 0,'3'-9'440'0,"3"-12"-241"16,-6-1-46-16,-4-3-15 16,-7 0-1-16,-9 3-31 15,-5 2-6-15,-5 7-30 16,-3 5-14-16,-1 10-23 16,1 10-12-16,7 15-17 15,6 7-4-15,11 10-8 16,8 1-1-16,16-2 1 15,4 1 2-15,10-11 4 16,6-7 2-16,1-14 4 16,4-15 0-16,-3-11 1 15,-4-7-1-15,-8-12 1 16,-4 2-1-16,-11-5-2 16,-6 4-2-16,-8 7 2 15,-6 5 0-15,-3 19 7 0,0 4 10 16,3 24 12-16,5 3 1 15,9 7-5-15,9 2-11 16,9-3-5-16,4-5-14 16,5 1-165-16</inkml:trace>
  <inkml:trace contextRef="#ctx0" brushRef="#br0" timeOffset="96091.4777">6401 15565 1536 0,'0'1'278'0,"5"7"-71"16,4 7-66-16,2 9-25 15,0 6-28-15,-5 8-35 16,-6-3-12-16,1-6-21 16,-1-6-4-16,1-17-9 15,5-5-2-15,-5-11-12 16,6-5-8-16,1-4-1 0,2-5-1 16,4-2 9-16,6 6 5 15,-1 1 1-15,1 5 0 16,1 14 2-16,-6 0 2 15,-4 5 1-15,-3 10 1 16,-6-1 1-16,0 3-1 16,-1 1-1-16,-1-6-1 15,0-9-4-15,0-4-5 16,2-7-3-16,1-4-4 0,6-2 2 16,1-1 5-16,1-3 3 15,1 3 4-15,1 7 3 16,-2 7 9-16,1 14 13 15,-3 10 10-15,-4 9 7 16,-3 3-5-16,-2-2 11 16,2-3 22-16</inkml:trace>
  <inkml:trace contextRef="#ctx0" brushRef="#br0" timeOffset="96540.9852">7063 15618 1599 0,'-12'18'317'0,"-13"23"-172"15,2-1-30-15,-3-11-75 16,0-7-15-16,6-18-10 15,0-6-4-15,6-15-13 16,5-6-7-16,3-7-6 16,7 0 1-16,0 0 8 15,11 7 2-15,4 11 7 16,1 6 5-16,10 21 18 16,-4 7 2-16,5 15 0 15,-1 4-3-15,4-1 3 16,-2-4-7-16</inkml:trace>
  <inkml:trace contextRef="#ctx0" brushRef="#br0" timeOffset="96691.8378">7212 15629 1616 0,'12'4'336'15,"19"10"-163"-15,2 3-80 16,2 10-49-16,-2 3-24 15,-14-3 19-15,3 1 12 16</inkml:trace>
  <inkml:trace contextRef="#ctx0" brushRef="#br0" timeOffset="96826.678">7403 15545 1687 0,'-14'16'406'0,"-21"24"-164"15,3 8-102-15,-4 2-57 16,2-3 310-16</inkml:trace>
  <inkml:trace contextRef="#ctx0" brushRef="#br0" timeOffset="97185.8583">7749 15282 1725 0,'9'3'404'0,"16"-2"-229"15,10-1-37-15,13 0-74 16,7-4-23-16,3 4-18 15,-2 0 353-15</inkml:trace>
  <inkml:trace contextRef="#ctx0" brushRef="#br0" timeOffset="97352.453">7765 15429 1685 0,'10'1'416'16,"10"4"-122"-16,23 4-195 0,5-5 1 16,15 6-51-16,1-5 57 15</inkml:trace>
  <inkml:trace contextRef="#ctx0" brushRef="#br0" timeOffset="98731.4585">8598 15205 1377 0,'-11'11'231'0,"-8"7"-74"16,2 7-65-16,4 5-16 16,10 8-36-16,3 2-10 15,8-1-6-15,8 1-2 16,7-12 0-16,7-3 0 16,9-13-1-16,0-11 3 15,1-10 0-15,-3-12-1 0,-10-8-5 16,-4-2-3-16,-9-3-1 15,-8 6 0-15,-7 0-2 16,-4 5-1-16,-11 9 10 16,0 8 2-16,-1 13-1 15,4 8-1-15,6 14-13 16,5 5-5-16,6 1-2 16,8 2-1-16,10-9 0 15,6-7 1-15,4-12 4 16,-1-7-2-16,4-12 35 15,1-8 13-15,-8-9 14 16,-6-8 13-16,-13 6-26 16,-9 1-13-16,-8 6-13 15,-3 5-26-15,-2 6 327 16</inkml:trace>
  <inkml:trace contextRef="#ctx0" brushRef="#br0" timeOffset="99041.9293">8996 14967 1647 0,'-8'-12'355'0,"-3"-15"-171"16,11 2-67-16,20 1-17 15,8 2-24-15,18 12-28 16,3 5-5-16,-3 17-29 15,-5 7-5-15,-24 15 2 16,-11 5 1-16,-22 3 0 16,-12 3-3-16,-3-8-1 15,4-6-1-15,14-8-2 16,11-10 3-16,18-12-2 16,9-1 2-16,20-3-2 15,5-4 12-15,5 7-1 16,0 2 319-16</inkml:trace>
  <inkml:trace contextRef="#ctx0" brushRef="#br0" timeOffset="99510.3804">9609 15007 1504 0,'5'3'281'0,"1"10"-17"16,-3 11-58-16,-6 27-58 15,-6 9-31-15,-6 17-58 16,-1 4-12-16,3-7-22 15,-1-11-6-15,7-20-7 16,1-11-1-16,2-17 0 16,0-12 1-16,1-12-4 15,0-14-1-15,6-15-9 16,4-7-2-16,7-14-5 16,1-6 0-16,3-10-2 15,2-5-1-15,4 19 0 16,-2 9 4-16,-5 25 2 15,-7 15 3-15,0 22 4 16,0 18 3-16,6 25 11 16,11 12 4-16,5 10-2 15,4 2-5-15,-1-7-3 0,0-4 4 16,-7-19-50-16,-3-12-31 16,-7-13 389-16</inkml:trace>
  <inkml:trace contextRef="#ctx0" brushRef="#br0" timeOffset="99657.9838">9642 15385 1592 0,'4'0'400'0,"9"-1"84"0,19 0-410 16,12 0 2-16,14-2 21 15,4 2 256-15</inkml:trace>
  <inkml:trace contextRef="#ctx0" brushRef="#br0" timeOffset="100061.8981">10377 15194 1522 0,'11'0'270'0,"16"0"-62"15,9 0-91-15,15 2-32 16,6 0-35-16,7-1-14 15,-3 1-24-15</inkml:trace>
  <inkml:trace contextRef="#ctx0" brushRef="#br0" timeOffset="100240.4204">10455 15349 1603 0,'13'0'368'0,"8"3"-49"16,22 0-221-16,8 3-2 15,4-2 72-15,2 0-415 16</inkml:trace>
  <inkml:trace contextRef="#ctx0" brushRef="#br0" timeOffset="101548.0146">11477 15135 1096 0,'-14'11'375'16,"-12"11"-216"-16,-6-11-54 15,0-6-21-15,0-13-35 16,7-8-15-16,7-14-14 16,1-7-7-16,17-2-7 15,8 0 6-15,14 9 37 16,10 10 5-16,6 20 23 16,-1 8 2-16,-4 21-27 15,-9 8-4-15,-24 16-7 16,-15 12-8-16,-20 7-11 0,-7 0-4 15,4-16-8-15,6-7-18 16,4-25-20-16,7-9-7 16,9-16-5-16,3-11 12 15,16-4 20-15,5-1 8 16,11 2 20-16,0 5 7 16,14 8 10-16,2 8 0 0,5 11-9 15,3 5-1-15,-8 4 2 16,-3-4-10-16</inkml:trace>
  <inkml:trace contextRef="#ctx0" brushRef="#br0" timeOffset="102102.1919">11905 15014 1213 0,'1'-6'333'16,"1"0"-118"-16,-4 5-40 16,1 1-33-16,0 0-58 0,0 0-27 15,-20 4-29-15,-30 5-9 16,23-13-9-16,3 2-3 15,3 2-2-15,0-5-3 16,8 5-3-16,1 3 0 16,2 4-4-16,7 1 2 15,1 3 0-15,1 1 0 16,3-2 5-16,-1 2 9 0,4 3 17 16,2 2 10-16,3-1 10 15,1-2-4-15,0-5-14 16,-2-5-7-16,-2-4-14 15,-2-2-3-15,1 2-2 16,-5 0-2-16,0 0-1 16,4 0 1-16,15 0-2 15,32 0 0-15,-19 2 0 16,4 0 0-16,-1 8 0 16,-4 6 0-16,-9 9 0 15,-10 1 2-15,-14 8 26 16,-9 1 11-16,-16-1 7 15,-5-2 1-15,-5-11-24 16,0-7-8-16,4-11-2 16,3-5-13-16,12-9-55 15,5 0-51-15</inkml:trace>
  <inkml:trace contextRef="#ctx0" brushRef="#br0" timeOffset="102298.8876">12274 15239 1882 0,'0'0'588'0,"-4"0"-227"0,10 4-195 15,-6-4-45-15,0 0-76 16,0 0-16-16</inkml:trace>
  <inkml:trace contextRef="#ctx0" brushRef="#br0" timeOffset="102905.4474">12838 15071 1092 0,'-6'-5'383'0,"-9"-3"-179"0,-6 1 12 15,-10 7-14-15,1 7-11 16,-5 3-74-16,7 8-38 16,6 14-49-16,4 0-22 15,15 14-10-15,2 0-3 16,17 1 2-16,5-3 0 15,14-14 3-15,1-8 3 16,8-23 7-16,2-12 4 16,-2-18 13-16,-4-7 15 15,-13-6 8-15,-13 0 2 0,-20 3-8 16,-12 4-14-16,-13 15-15 16,-6 4-8-16,5 12-11 15,8 8-13-15</inkml:trace>
  <inkml:trace contextRef="#ctx0" brushRef="#br0" timeOffset="103056.7912">12980 15400 1673 0,'-3'2'391'0,"-2"-2"-144"16,5 0-108-16,0-1-55 15,0 0-31-15</inkml:trace>
  <inkml:trace contextRef="#ctx0" brushRef="#br0" timeOffset="103444.9239">13265 15113 1223 0,'-6'-4'324'0,"-9"-2"-74"16,2 2-66-16,2 10-86 15,-3 7-29-15,4 6-49 16,2 8-12-16,7 7-5 15,3 0-2-15,11 5 1 16,1-2-2-16,9-6-1 16,4-6 19-16,11-14 30 15,3-9 7-15,-2-14 15 16,-2-7-8-16,-8-9 4 16,-5-3 3-16,-15-6 12 15,-10 1-5-15,-20 3-29 16,-12 1-7-16,-12 6-20 15,0 8-7-15,9 4-8 0,12 8 39 16</inkml:trace>
  <inkml:trace contextRef="#ctx0" brushRef="#br0" timeOffset="104013.9303">13847 15023 959 0,'2'-5'479'16,"3"3"-261"-16,-6-1-79 15,0 2-14-15,0-1-61 16,-7 2-19-16,-19 0-15 16,-28 7-4-16,30-4-7 15,2-2-3-15,5-1-11 16,1-5-5-16,5 4-3 16,6 2-1-16,2 3 0 15,5 0 1-15,-1 4 2 16,-1-3-2-16,-1 5 14 15,-3-1 10-15,6 8 21 0,2 1 9 16,-1-1-11-16,1 4-7 16,0-5-20-16,-4-3-4 15,4-5-4-15,4 0 0 16,-2-6 2-16,8 3-1 16,-3-4 2-16,0-1-3 15,12 0-2-15,0-1-2 16,11 2 1-16,3 8 4 0,-4 7 12 15,-2 2 8-15,-10 6 27 16,-9 0 11-16,-16 5 17 16,-10 2 1-16,-17 1-23 15,-3-3-13-15,-3-7-23 16,-5-8 1-16,7-15-16 16,7-6 27-16</inkml:trace>
  <inkml:trace contextRef="#ctx0" brushRef="#br0" timeOffset="104450.0407">14265 15156 1540 0,'0'0'306'16,"0"1"-69"-16,10-1-99 15,11-5-16-15,11 1-51 16,7-1-24-16,9 0-20 15,-1 4 6-15,-1 1-56 16,-6 1 6-16</inkml:trace>
  <inkml:trace contextRef="#ctx0" brushRef="#br0" timeOffset="104645.3377">14269 15332 1524 0,'14'1'269'16,"23"0"-59"-16,6 2-80 16,12-2-30-16,-1-1-1 15</inkml:trace>
  <inkml:trace contextRef="#ctx0" brushRef="#br0" timeOffset="106055.339">14872 15236 1471 0,'5'-5'234'0,"10"-13"-83"16,7-4 6-16,8-10-23 15,6-6-15-15,-2-6-36 16,-2 0-9-16,-12 3-15 16,-5 5-4-16,-9 14 0 15,-6 8 0-15,-6 21-16 0,-4 11-5 16,0 22-13-16,3 10-3 16,11 16-9-16,6 6-3 15,3-2-2-15,5-3 1 16,-1-16-5-16,-1-11-18 15,0-24 152-15</inkml:trace>
  <inkml:trace contextRef="#ctx0" brushRef="#br0" timeOffset="106230.9623">15333 15370 1985 0,'-3'2'523'0,"-4"2"-390"16,5 0-60-16,2-1 117 15,4-3-623-15</inkml:trace>
  <inkml:trace contextRef="#ctx0" brushRef="#br0" timeOffset="106859.0053">15841 15173 1177 0,'-19'5'290'0,"-27"-1"-158"16,1-4-20-16,1-9-14 16,3-8 13-16,18-10-51 15,3-3-12-15,17-7-17 16,9 0-17-16,14 5 8 15,6 8 7-15,12 16 14 0,1 8 12 16,0 24-13-16,-4 5-4 16,-21 16-1-16,-14 8-6 15,-29 7-9-15,-7 2-2 16,-8-2-6-16,4-5-12 16,9-20-32-16,6-10-20 15,7-20-25-15,7-5 6 16,14-7 26-16,4-1 20 0,15 0 39 15,7 0 13 1,9 8 28-16,5 2 5 0,7 13-20 16,-5 0-6-16,-9 1 0 15,-1-4 370-15</inkml:trace>
  <inkml:trace contextRef="#ctx0" brushRef="#br0" timeOffset="107397.5656">16335 14977 1396 0,'-1'1'229'16,"-7"-1"-67"-16,-6 0-35 15,-10 0-52-15,-2 0-18 16,-3-2-22-16,0-1-7 16,2 0-13-16,2 1-10 15,4 2-8-15,5 3-4 16,2 8-2-16,7 1 3 0,-2 4 2 15,3 2 2-15,1 0 2 16,-1-1 3-16,0 1 11 16,-2-3 7-16,5-2 12 15,3-1-1-15,5-6-4 16,6-5-6-16,4-7-9 16,4-2-4-16,7-3-3 15,2 1 3-15,13 9 7 16,0 4 5-16,7 13 3 15,-2 6 0-15,-11 10-1 16,-11 6 9-16,-23 6 16 16,-13 2 4-16,-21 5 9 15,-6-4-1-15,-9-8-14 16,1-10-4-16,3-21-10 16,3-14-12-16,8-23-46 15,10-5-28-15</inkml:trace>
  <inkml:trace contextRef="#ctx0" brushRef="#br0" timeOffset="108076.374">16888 14924 1570 0,'4'11'288'0,"4"10"-136"16,-1 8-42-16,-6 7-12 15,-1-6-23-15,-4 1-22 0,1-8-4 16,3-8-23-16,0-7-6 15,7-10-8-15,1-10-1 16,6-12-3-16,2-4-2 16,4-5-4-16,3 3-2 15,0 4 19-15,-1 5 11 16,0 11 20-16,-5 6 15 16,0 12-4-16,2 9-2 0,-6 8-5 15,4 8-6-15,-17-11-12 16,-1-2-6-16,-6-5-9 15,-4-8-3-15,11 3-7 16,2-10 1-16,3-7-3 16,5-5-3-16,-1-9-4 15,2 1-2-15,8-1 0 16,-2 0-2-16,4 5 1 16,0 6-3-16,-4 11-1 15,-3 6 0-15,-4 12 1 16,-3 5 1-16,-1 1 3 15,-2-1 3-15,0-1-49 16,-1-2-27-16,1-8 334 16</inkml:trace>
  <inkml:trace contextRef="#ctx0" brushRef="#br0" timeOffset="108297.2277">16817 15214 1626 0,'-1'3'334'15,"6"-1"-95"-15,12 3-98 16,27-4-46-16,17 0 0 0,15-2-63 16,5-3-7-16,-1 1-1 15,-5 1-48-15,3 4-168 16,-4 0 79-16</inkml:trace>
  <inkml:trace contextRef="#ctx0" brushRef="#br0" timeOffset="108745.3603">17253 15408 1511 0,'-10'0'236'16,"-21"0"-111"-16,-5 6-2 16,-6 3-13-16,2-1-3 15,5 3-40-15,5-5-21 0,14 6-30 16,6 1-10-16,13 2-6 16,9 2 2-16,11 4 4 15,6-2 7-15,2 8 14 16,1 2 2-16,-9 2 8 15,-9 3 2-15,-16 0 2 16,-9-5 0-16,-15-9-1 16,-6-6-5-16,-2-14-11 15,2-9-21-15,4-14-45 16,10-6 378-16</inkml:trace>
  <inkml:trace contextRef="#ctx0" brushRef="#br0" timeOffset="109256.1726">17405 15430 1386 0,'0'-6'255'15,"0"-8"-34"-15,11 4-88 16,4-2-15-16,6 3-9 16,6 2-9-16,-2 9-16 15,-2 2-19-15,-5 9-29 16,-4 4-6-16,-8 7-6 16,-6 4-2-16,-12 1-2 15,-9-3-2-15,-14-3-5 16,1-3-2-16,0-5-6 15,4-4 1-15,13-7-6 16,8-1 0-16,15-1 0 0,10 1 0 16,13 3 13-16,5 0 6 15,4 0 6-15,-2 1 0 16,2 4 66-16,0-2 235 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9:50:50.881"/>
    </inkml:context>
    <inkml:brush xml:id="br0">
      <inkml:brushProperty name="width" value="0.05292" units="cm"/>
      <inkml:brushProperty name="height" value="0.05292" units="cm"/>
    </inkml:brush>
  </inkml:definitions>
  <inkml:trace contextRef="#ctx0" brushRef="#br0">1793 9845 1505 0,'-11'3'285'0,"-6"7"-52"16,8-1-49-16,23 3-76 15,16-2-42-15,33-4-45 16,9-5-3-16,14-7-6 15,3 0 16-15,-15-7-80 0,-5 1-78 16</inkml:trace>
  <inkml:trace contextRef="#ctx0" brushRef="#br0" timeOffset="178.3787">1788 10114 1401 0,'7'8'257'16,"8"8"5"-16,31-8-145 16,16-6-20-16,16-4-26 15,1-5-13-15,-7-2-16 16,-7 5-50-16</inkml:trace>
  <inkml:trace contextRef="#ctx0" brushRef="#br0" timeOffset="342.9395">1822 10377 1464 0,'1'7'249'0,"11"3"-34"16,15-1-62-16,30 0-77 15,5-7-15-15,14-1 0 16,2-1-15-16</inkml:trace>
  <inkml:trace contextRef="#ctx0" brushRef="#br0" timeOffset="760.8757">2707 10110 1506 0,'-12'-6'283'0,"-16"-3"-49"16,-4 2-43-16,2 9-56 15,-3 5-39-15,9 7-46 16,6 3-23-16,10 3-36 16,13 1-6-16,12 1 0 15,6-3 3-15,9-3 7 16,-2-6 5-16,6-2 1 15,-4-3 1-15,-10-5-21 16,-4 0-3-16,-13 0-1 16,-10-2 3-16,-14 1 21 15,-7 2 1-15,-8 1 2 16,-1 3 1-16,2 2-3 16,2 3 3-16,7 6 1 15,7 4 3-15,15 3 1 0,4 0-1 16,17-1-5-16,6-2-1 15,7-3 0-15,3-4 1 16,-3-6 6-16,2-4-23 16</inkml:trace>
  <inkml:trace contextRef="#ctx0" brushRef="#br0" timeOffset="897.6308">2648 10066 1752 0,'-4'0'415'0,"-5"0"-238"16,4 0-93-16,5 3-72 16,6-1 9-16</inkml:trace>
  <inkml:trace contextRef="#ctx0" brushRef="#br0" timeOffset="1200.919">2881 10436 1641 0,'15'6'344'0,"22"2"-170"16,4-3-48-16,2-5-65 15,-1-5-3-15,-11-7-20 16,-3-4-2-16,-8-7-10 16,-3-2-1-16,-9-2-5 15,-4-2-3-15,-13 2-8 0,-8-1-5 16,-13 1-5-16,-8 2-2 15,-5 4 0-15,5 7-2 16,8 16-1-16,9 8 2 16,16 19 7-16,3 6 7 15,15 18 5-15,3 6-1 16,5 5 0-16,-1-2 1 16,-1-7-1-16,-4-6 24 15,2-5 311-15</inkml:trace>
  <inkml:trace contextRef="#ctx0" brushRef="#br0" timeOffset="1855.5979">3533 10258 1548 0,'-8'-9'290'15,"-19"-9"-73"-15,3 1-33 16,-13 8-59-16,1 7-25 16,6 9-61-16,-1 8-15 0,13 8-27 15,5 5-4-15,12 5-4 16,6-1 2-16,12 1 5 15,7-5 1-15,5-9 6 16,1-7-1-16,-1-14 6 16,2-2 2-16,-6-14 3 15,1-4 1-15,-9-5 0 16,-7-8-1-16,-6 5 1 16,-8 2 1-16,-3 10-4 15,-5 5-3-15,-2 13-8 16,6 6-2-16,1 13-1 15,6 2 1-15,4 9 0 16,1-2 0-16,9 1-2 16,2-6 2-16,8-8 1 15,4-4 3-15,2-11 7 16,2-1 5-16,-2-13 10 16,-5-4 1-16,-3-6 0 0,-5-2 1 15,-9 0-17-15,-3 1-31 16,-4-1-116-16,0 1 42 15</inkml:trace>
  <inkml:trace contextRef="#ctx0" brushRef="#br0" timeOffset="2019.194">3756 10115 1706 0,'2'6'458'0,"2"11"-140"16,1 6-57-16,-1 13-110 16,3 10-40-16,-2 14-48 15,3 4-17-15,5 12-27 16,2-6-10-16,7-1-6 15,-4-4-18-15,-1-17-40 16,-4-7-26-16,-4-22-67 16,0-7 14-16</inkml:trace>
  <inkml:trace contextRef="#ctx0" brushRef="#br0" timeOffset="2159.8169">3874 10452 1751 0,'1'0'413'0,"6"0"-239"16,8 7-92-16,9-4-59 15,6 0-6-15,5-3 67 0</inkml:trace>
  <inkml:trace contextRef="#ctx0" brushRef="#br0" timeOffset="2572.7636">4358 10172 1512 0,'-19'-7'276'16,"-17"-9"-59"-16,-6 3-65 15,1 1-10-15,6 10-56 16,8 8-39-16,10 8-41 15,7 5-11-15,12 6-7 16,8-4 1-16,9 3 6 16,8-6 2-16,2-8 4 15,3 0 2-15,-3-8 3 16,-3-2 1-16,-9-2 5 16,-6-6-4-16,-11-2-6 15,-8 2-2-15,-16 2-8 16,-1 6 4-16,-10 4 5 15,-1 4 1-15,6 6 4 16,0 1 4-16,14 8 4 16,8 2 3-16,12 1 1 0,7-2-4 15,12-5-4-15,2-4-1 16,4-8-3-16,1-2 3 16,-1-9-4-16,-3-2-10 15</inkml:trace>
  <inkml:trace contextRef="#ctx0" brushRef="#br0" timeOffset="2904.3189">2831 9711 1681 0,'-13'-4'414'16,"-11"-2"-141"-16,4 20-170 16,2 8-42-16,6 23-35 0,10 8 153 15</inkml:trace>
  <inkml:trace contextRef="#ctx0" brushRef="#br0" timeOffset="3506.9638">5285 10261 1357 0,'0'-5'263'16,"-2"-5"-16"-16,-3-3-19 0,-5 0-50 15,-6 0-23-15,-2-1-42 16,-6 1-17-16,-7 6-39 16,1 3-17-16,-6 13-18 15,5 6-8-15,10 9-11 16,2 3-3-16,15 8-6 16,6 1-2-16,8-2 5 15,7-3 3-15,10-9 2 16,5-6 2-16,1-12 1 15,2-5 1-15,-4-14 1 16,-4-7-21-16,-7-6-241 16</inkml:trace>
  <inkml:trace contextRef="#ctx0" brushRef="#br0" timeOffset="3627.6401">5144 10016 1776 0,'-1'6'399'0,"1"-5"-298"0,1 1-32 16,-1-2 70-16</inkml:trace>
  <inkml:trace contextRef="#ctx0" brushRef="#br0" timeOffset="4076.0448">5449 10143 1817 0,'1'6'445'16,"4"1"-297"-16,13 2-91 16,-1-3-20-16,10-3-13 15,0 2-2-15,-1-2-6 16,5-3 1-16,-8-2-28 16,-6-5-19-16,-7-3-29 15,-6 1-15-15,-10 4 14 16,-5 2 18-16,-8 7 21 15,0 7 14-15,-3 8 9 16,3 5 3-16,7 7 3 16,3 3 0-16,11 2-8 15,5 3 0-15,9-11 2 16,6-5 1-16,5-11 8 16,3-10 0-16,2-12 4 15,1-7-1-15,-3-10-3 0,-1-6-3 16,-3 0-4-16,-7-1-2 15,-11 5 0-15,-5 7-2 16,-4 12 34-16,-2 10 13 16,-3 9 42-16,0 8 22 15,5 10-23-15,1 2-12 16,10 3-40-16,4-2-14 16,8 0-2-16,4-6-5 0,-2-6-382 15</inkml:trace>
  <inkml:trace contextRef="#ctx0" brushRef="#br0" timeOffset="4625.7223">6915 10086 1534 0,'-2'-4'312'0,"7"4"-73"16,5 4-11-16,18 18-111 15,13 13-38-15,16 11-35 16,8 7-11-16,1 2-10 15,-6-2 13-15,-13-10-79 16,-14-13-33-16</inkml:trace>
  <inkml:trace contextRef="#ctx0" brushRef="#br0" timeOffset="4806.2409">7310 10100 1594 0,'-11'6'379'15,"-18"10"-47"-15,-4 10-98 16,-10 12-95-16,-2 8-38 16,1 6-60-16,3-1-16 15,5-2-13-15,7-6-20 16,16-15-92-16,6-9-91 0</inkml:trace>
  <inkml:trace contextRef="#ctx0" brushRef="#br0" timeOffset="5064.9322">7700 9979 1696 0,'-19'-1'414'16,"-19"1"-138"-16,3 13-156 15,5 8-29-15,0 13-49 16,2 10-25-16,11 9-13 16,7 5-3-16,17 2-2 15,7-1-2-15,14-9 1 0,6-6 1 16,4-20-6-16,7-11-40 16,3-16 104-16</inkml:trace>
  <inkml:trace contextRef="#ctx0" brushRef="#br0" timeOffset="5271.3822">7921 9987 1726 0,'-4'8'448'0,"-3"7"-162"0,7 14-158 16,-2 3-38-16,3 11-37 15,6 3-8-15,3 4-18 16,8 4-6-16,2-2-12 15,0-4 0-15,2-11-33 16,-5-9-24-16,-4-17-158 16,-2-4-339-16</inkml:trace>
  <inkml:trace contextRef="#ctx0" brushRef="#br0" timeOffset="5421.1131">7828 10214 1746 0,'5'-1'393'0,"15"1"-248"16,8 1-62-16,7 6-47 0,10 4-16 15,2 3 8 1,-4-2 21-16</inkml:trace>
  <inkml:trace contextRef="#ctx0" brushRef="#br0" timeOffset="5585.7274">8250 10067 1446 0,'8'0'317'0,"8"-4"65"0,-1 14-127 16,3 12-56-1,-2 12-63-15,-2 9-27 0,-3 13-40 16,-10 3-15-16,-12-1-22 16,-6-6 0-16,-9-18-15 15,7-7 238-15</inkml:trace>
  <inkml:trace contextRef="#ctx0" brushRef="#br0" timeOffset="5930.3046">8717 10124 1751 0,'0'3'441'16,"6"0"-214"-16,8 0-68 0,25 2-85 16,7-2-26-1,9-1-30-15,4 1 14 0,-12-3-51 16,-2 4 72-16</inkml:trace>
  <inkml:trace contextRef="#ctx0" brushRef="#br0" timeOffset="6092.9661">8784 10273 1708 0,'12'6'440'16,"7"3"-169"-16,20-3-138 15,11-1-35-15,12-5 12 16,0 0 237-16</inkml:trace>
  <inkml:trace contextRef="#ctx0" brushRef="#br0" timeOffset="6591.2603">9601 9957 1524 0,'-1'1'323'0,"-4"10"-16"16,-6 10-61-16,-4 17-132 15,-3 8-17-15,-8 11-30 16,0 6-13-16,0 1-12 16,6-4-13-16,9-16-16 15,6-13-4-15,5-23 1 16,4-11 1-16,10-24-3 16,6-12 0-16,7-19-5 15,-1-5-3-15,-1-5-5 16,-1-5-6-16,-4 0 0 15,2 3-2-15,-3 17 2 0,1 15 6 16,-6 36 3-16,0 13 4 16,1 31 6-16,3 10 0 15,4 12-3-15,2 6 0 16,0 1-3-16,-1 4 0 16,4-1 14-16,-4-8-21 15,-3-18-73-15,-4-19-43 16,-12-21-79-16</inkml:trace>
  <inkml:trace contextRef="#ctx0" brushRef="#br0" timeOffset="6736.8707">9558 10160 1764 0,'1'4'454'0,"10"4"-211"15,9 1-84-15,23 1-85 16,14 1-27-16,11-2 94 15,3 0-56-15</inkml:trace>
  <inkml:trace contextRef="#ctx0" brushRef="#br0" timeOffset="7232.7696">10423 10135 1473 0,'-12'-6'255'0,"-17"-8"-47"16,0 5-41-16,-5 7-11 16,0 2-31-16,2 16-52 15,0 5-7-15,14 10-58 16,10 7-2-16,14 3 4 16,10 1 5-16,14-5 5 15,2-5-2-15,10-12 3 0,5-9-14 16,3-11 42-16,-4-3-196 15</inkml:trace>
  <inkml:trace contextRef="#ctx0" brushRef="#br0" timeOffset="7575.0743">10735 10198 1330 0,'-12'-5'326'0,"-7"-6"62"0,-19 2-142 15,-5 4-30-15,-4 4-88 16,3 5-40-16,13 9-65 15,8 5-20-15,13 8-14 16,10 3-3-16,14 2 3 16,6 1 2-16,12-4 4 15,6-9 3-15,4-11 4 16,1-8 3-16,-2-12 3 16,-9-4 1-16,-7-11 2 15,-3-5 0-15,-1-2-2 16,-1-1-2-16,3 7 3 15,2 5 9-15,2 15 8 16,3 6 6-16,-4 10 2 16,-5 7-4-16,-11 8 8 15,-7 2 2-15,-13 10 0 16,-7 0-3-16,-8-2-15 0,-4-3-1 16,2-14-25-16,7-8 235 15</inkml:trace>
  <inkml:trace contextRef="#ctx0" brushRef="#br0" timeOffset="8038.367">11453 9708 1501 0,'-25'13'275'0,"-18"9"-46"15,-7 25-90-15,2 14-18 16,-1 23-29-16,9 6-27 15,22 12-28-15,8-3-9 16,30-3-21-16,12-8-2 16,17-21 4-16,7-10 0 15,7-32-32-15,2-9 79 0</inkml:trace>
  <inkml:trace contextRef="#ctx0" brushRef="#br0" timeOffset="8463.7823">11595 10114 1452 0,'-5'-1'249'0,"-3"1"-36"16,-3 2-25-16,-2 11-45 15,0 4-30-15,2 5-44 16,1 2-20-16,10 4-24 15,4-1-6-15,7 0-8 16,7-1-1-16,4-10 0 16,4-5 1-16,6-14 4 0,2-9-1 15,-7-10 0-15,0-3-8 16,-12-2-9-16,-6 1-5 16,-4 2-1-16,-4 4 3 15,-2 12 1-15,-3 5-3 16,1 11-3-16,2 7 0 15,1 5 4-15,9 5 1 16,5 0 6-16,4-1-1 16,12-8 12-16,0-4 10 0,7-12 17 15,-3-5 7 1,-9-9 11-16,-8-4-2 0,-13-4-6 16,-7-2-9-16,-7 0-21 15,-3 4-31-15,2 3 303 16</inkml:trace>
  <inkml:trace contextRef="#ctx0" brushRef="#br0" timeOffset="8732.741">12188 9825 1724 0,'2'1'434'15,"1"1"-165"-15,2 17-160 16,-1 7-40-16,-1 11-12 0,-2 10 2 16,-4 6-8-16,-1 2-8 15,2 6-22-15,-2-5-11 16,8 3-7-16,1-8 1 16,10-12-1-16,1-6 1 15,9-18 2-15,5-2 4 16,-3-17-41-16,2-5-30 15,-6-9 351-15</inkml:trace>
  <inkml:trace contextRef="#ctx0" brushRef="#br0" timeOffset="8879.3489">12111 10128 1675 0,'0'2'404'0,"8"5"-129"16,10-1-83-16,14-3-91 15,7 2-30-15,13-5-14 16,3 2 273-16</inkml:trace>
  <inkml:trace contextRef="#ctx0" brushRef="#br0" timeOffset="9253.1409">12772 10031 1507 0,'-7'2'309'0,"3"12"3"16,-8 4-76-16,5 14-108 16,7 10-39-16,-2 6-44 15,5 7-11-15,4-3-12 16,2-6-3-16,3-11-30 15,-1-10-32-15,1-17-45 16,-8-8-35-16</inkml:trace>
  <inkml:trace contextRef="#ctx0" brushRef="#br0" timeOffset="9388.7776">12616 10179 1795 0,'12'1'421'0,"17"2"-297"0,10 1-41 15,13-1-53-15,6 3 0 16,12 1 23-16,-4 2 338 16</inkml:trace>
  <inkml:trace contextRef="#ctx0" brushRef="#br0" timeOffset="9820.8998">13382 10108 1461 0,'-15'-8'269'16,"-12"-6"-32"-16,-9 5-47 15,1 5-16-15,-2 7-53 16,8 9-30-16,5 11-63 15,5 7-13-15,17 5-19 16,4 2-4-16,17 1 4 16,2-2 1-16,5-7 3 15,4-6 3-15,3-14 3 16,2-5 3-16,-2-12-33 16,-5-6-20-16,-11-9-17 0,-3-2-8 15,-11 2 32-15,-6 1 20 16,-7 13 9-16,-4 7 8 15,-2 15 34-15,0 11 13 16,5 17 22-16,3 9 3 16,8 16-11-16,0 3 6 15,7-2-6-15,2 0-7 16,5-13-15-16,1-8-11 16,-1-16-10-16,-6-12 278 0</inkml:trace>
  <inkml:trace contextRef="#ctx0" brushRef="#br0" timeOffset="11036.2321">13654 9707 1612 0,'14'8'338'0,"13"8"-137"0,18 42-88 16,6 17-26-16,-5 21-16 15,-9 9 15-15,-35-1 5 16,-13 5 2-16,-26-16-18 15,-1-9-28-15,-1-34-27 16,7-19-18-16,16-30-65 16,2-17-41-16,19-16-88 15,10-11-34-15</inkml:trace>
  <inkml:trace contextRef="#ctx0" brushRef="#br0" timeOffset="11245.4405">14275 10394 1890 0,'1'-2'581'16,"0"1"-228"-16,2 1-146 15,-3 0-102-15,0 0 151 16</inkml:trace>
  <inkml:trace contextRef="#ctx0" brushRef="#br0" timeOffset="17235.1573">15384 9835 1441 0,'-11'-6'257'15,"-8"-3"-40"-15,-11 1-57 16,-3-3-13-16,-9 4-38 15,2 3-23-15,1 11-37 16,6 9-14-16,14 19-28 16,6 3-9-16,20 6-4 15,5-2-2-15,19-8 2 16,8-5 4-16,8-14 3 16,2-7 2-16,-2-8 0 0,-8-4 1 15,-17-5 3-15,-8 2 1 16,-23-5 1-16,-9 1-1 15,-17 2-3-15,-10 0-1 16,-6 2-4-16,1 10 0 16,5 12-4-16,10 9-3 15,12 17-2-15,4 2-1 0,24 8 2 16,6-4 4-16,19-2 2 16,9-5 0-16,8-17 4 15,4-7 0-15,8-20 3 16,1-11 0-16,-3-11 3 15,-8-6 0-15,-13-8-1 16,-7 5 1-16,-15 7-2 16,-5 5 0-16,-11 15 2 15,-3 4 2-15,-2 12 4 16,2 11-2-16,9 7-2 16,-2 2-3-16,9 5-5 15,-2-3-1-15,2-4 2 16,1-3 11-16,-3-12-34 15,1-5 65-15</inkml:trace>
  <inkml:trace contextRef="#ctx0" brushRef="#br0" timeOffset="17384.9271">15511 9897 1631 0,'-1'-1'334'15,"1"1"-193"-15,0 4-60 16,0-4-35-16,0 0-311 16</inkml:trace>
  <inkml:trace contextRef="#ctx0" brushRef="#br0" timeOffset="17624.4497">15737 10151 1753 0,'1'1'410'0,"4"3"-236"16,-1 4-34-16,7 4-46 15,0 5-7-15,7 4-33 16,0 0-15-16,6-1-20 16,0-5-4-16,5-11-4 15,2-4 1-15,2-12 1 16,-2-7 0-16,-6-6 1 15,-5-3 1-15,-9 2-27 16,-2 0 185-16</inkml:trace>
  <inkml:trace contextRef="#ctx0" brushRef="#br0" timeOffset="18058.6933">16406 10157 1167 0,'-5'10'363'0,"-9"14"-110"16,-8 5-25-16,-13 1-93 15,-6 2-31-15,-1-11-64 16,7-4-11-16,10-13-18 16,4-10-6-16,13-8-15 15,3-6-5-15,7-6-7 16,5 2 3-16,11 4 8 15,0 2 5-15,5 9 6 16,3 3 6-16,0 12 10 16,-1 6 5-16,2 8 6 15,2 4-1-15,-3 3-5 16,3-4 0-16,-2-7-8 16,4-3-2-16,-1-17 0 15,-3-7 0-15,-1-10 0 16,-4-8 0-16,-5-3-2 15,-3 0 0-15,-6 0-1 0,-2 5-3 16,-4 13-5 0,4 8 6-16,-5 19 24 0,1 11 5 15,3 11 12-15,-3 5-13 16,10 1-2-16,5-3 317 16</inkml:trace>
  <inkml:trace contextRef="#ctx0" brushRef="#br0" timeOffset="18556.9043">17533 9569 1514 0,'-19'16'282'0,"-17"13"-81"15,-10 27-74-15,0 19-14 0,6 27-49 16,12 7-13-16,26 3-20 16,12-2-6-16,25-18-14 15,7-15-2-15,12-27 4 16,0-17 9-16,3-31 4 16</inkml:trace>
  <inkml:trace contextRef="#ctx0" brushRef="#br0" timeOffset="18961.2077">17704 9940 1781 0,'9'10'412'0,"13"19"-294"16,11 7-51-16,12 9-35 15,3 1-18-15,3 5-9 16,-10 6 3-16,-19 6 1 15,-12 6 1-15,-26 2 4 0,-14-8 0 16,-12-9 0-16,-6-8 1 16,-2-18 0-16,6-7 1 15,4-22 2-15,13-13-1 16,14-28-10-16,11-12-7 16,20-24-14-16,11-8 0 15,17-3 5-15,8 5 5 0,4 22 6 16,-5 11 3-16,-6 23 1 15,-6 9-1-15,-15 8 4 16,-8 7 6-16,-4 5 9 16,-6 4 1-16,-2 8-5 15,5 5-6-15,-7 7-9 16,3 3-3-16,5 7 0 16,0 3-1-16,0 0 1 15,0 3-20-15,0-10-525 16</inkml:trace>
  <inkml:trace contextRef="#ctx0" brushRef="#br0" timeOffset="19273.7282">18562 10074 1233 0,'0'9'334'0,"-11"13"-32"0,-5 1-37 15,-8 2-76-15,-2 1-37 16,-4-8-80-16,-1-5-15 16,1-12-35-16,3-6-9 15,9-11-9-15,2-6-13 16,12-2-16-16,4-2-1 16,9 3 2-16,10 3 9 15,5 8 15-15,1 8 3 0,1 12 17 16,-3 9 12-16,-2 12 23 15,0 3 4-15,-4 7-4 16,2-3-8-16,3-7 1 16,0-8 110-16</inkml:trace>
  <inkml:trace contextRef="#ctx0" brushRef="#br0" timeOffset="19675.1442">19133 9714 1399 0,'10'-7'260'0,"6"0"-16"16,-2 7-25-16,-3 22-76 15,-4 14-25-15,-6 24-33 16,-2 12-11-16,-5 3-9 15,2 3-11-15,1-11-30 16,7-9-7-16,8-8-10 16,7-11-2-16,9-14-7 15,5-5-9-15,4-18-19 16,2-7-4-16</inkml:trace>
  <inkml:trace contextRef="#ctx0" brushRef="#br0" timeOffset="19841.3167">19111 10062 1385 0,'6'3'248'0,"13"-1"15"0,5 0-74 16,22 0-64-16,10 1-24 15,14-1-42-15,5 5-4 16</inkml:trace>
  <inkml:trace contextRef="#ctx0" brushRef="#br0" timeOffset="20009.4472">19576 10010 1547 0,'9'0'271'0,"13"0"-110"15,8 3-78-15,12 1-62 16,1 3 23-16,-2 0 91 16</inkml:trace>
  <inkml:trace contextRef="#ctx0" brushRef="#br0" timeOffset="20160.0446">19589 10139 1760 0,'15'3'439'16,"9"0"-247"-16,19 2-106 15,5-3-25-15,11 3 318 0</inkml:trace>
  <inkml:trace contextRef="#ctx0" brushRef="#br0" timeOffset="20588.8538">20110 10002 1308 0,'-22'-7'297'0,"-16"3"-12"16,-2 4-79-16,0 9-111 15,13 11-28-15,9 5-50 16,9 3-1-16,20 6 9 16,4 1 15-16,12-6 31 0,10-2 4 15,8-12 5 1,3-7-4-16,0-13-26 0,-9-8-9 16,-13-8-10-16,-7-8-7 15,-18-1-16-15,-2 0 304 16</inkml:trace>
  <inkml:trace contextRef="#ctx0" brushRef="#br0" timeOffset="20812.4079">20112 9471 1946 0,'7'0'530'0,"17"7"-350"15,9 22-71-15,21 33-65 16,8 14-24-16,-2 33-9 16,-9 11 1-16,-33 0 5 15,-18 4 0-15,-34-16-5 16,-7-8-20-16,-10-19-26 16,3-19 315-16</inkml:trace>
  <inkml:trace contextRef="#ctx0" brushRef="#br0" timeOffset="21593.2173">21045 9955 1464 0,'4'0'277'0,"13"3"17"15,7 8-88-15,16 17-105 16,5 4-8-16,0 7-38 16,1 9-16-16,-7 1-19 15,-8-4 6-15,-6-3-55 16,-5-12-43-16</inkml:trace>
  <inkml:trace contextRef="#ctx0" brushRef="#br0" timeOffset="21777.7832">21422 10005 1604 0,'-16'8'351'16,"-18"7"-116"-16,-5 4-47 15,-4 8-84-15,-2 0-32 0,0 8-38 16,2 0-12-16,7 1 21 16,6-2-27-16,15-6 114 15</inkml:trace>
  <inkml:trace contextRef="#ctx0" brushRef="#br0" timeOffset="22071.7502">21733 9661 1515 0,'-26'14'289'0,"-19"9"-37"15,-3 25-115-15,1 9-26 16,15 25-43-16,5 2-26 16,19 1-21-16,12-4-10 15,16-19-5-15,12-4 3 16,12-17 4-16,-1-7-15 16,-1-17-86-16,-5-12 70 0</inkml:trace>
  <inkml:trace contextRef="#ctx0" brushRef="#br0" timeOffset="22375.2457">21912 10007 1548 0,'-18'-5'319'15,"-16"-3"-68"-15,3 8-116 16,2 6-39-16,4 11-62 16,7 3-21-16,8 10 8 15,5 1 9-15,17 5 7 16,5-2 4-16,18-7-5 16,4-6 0-16,6-17-1 15,-1-6-1-15,-5-18-5 0,-6-4-1 16,-18-7 0-16,-8-1-3 15,-15-3 3-15,-13-3-16 16,-4 3 297-16</inkml:trace>
  <inkml:trace contextRef="#ctx0" brushRef="#br0" timeOffset="22750.575">22074 9618 1342 0,'7'-4'302'0,"9"3"49"15,7 8-104-15,18 24-133 16,6 16-33-16,1 23-30 16,-1 11-4-16,-20 7-2 0,-16-3 5 15,-24-9-17-15,-15-7-8 16,-16-14-7-16,3-6-1 15,4-17-4-15,8-8-27 16,11-16 339-16</inkml:trace>
  <inkml:trace contextRef="#ctx0" brushRef="#br0" timeOffset="23120.7567">22544 10036 1606 0,'12'1'341'15,"19"-1"-140"-15,7 0-52 16,13 2-70-16,-1-1-32 15,0 2-55-15,-5-1-27 16</inkml:trace>
  <inkml:trace contextRef="#ctx0" brushRef="#br0" timeOffset="23359.7727">22560 10156 1660 0,'17'2'372'0,"30"0"-166"15,12 5-32-15,7-1-66 16,-1-1-30-16,-10 1-5 15,-7-2 288-15</inkml:trace>
  <inkml:trace contextRef="#ctx0" brushRef="#br0" timeOffset="24524.0828">1715 11430 1271 0,'0'-2'311'16,"0"-2"-50"-16,7 3-32 0,18 1-91 15,6 0-37-15,23 0-59 16,10-2-18-16,3 0-27 16,2-2-33-16</inkml:trace>
  <inkml:trace contextRef="#ctx0" brushRef="#br0" timeOffset="24718.7372">1756 11561 1561 0,'8'1'318'0,"16"3"-67"16,12 5-59-16,24-7-74 15,7 3-33-15,0-6 14 16,2-3 284-16</inkml:trace>
  <inkml:trace contextRef="#ctx0" brushRef="#br0" timeOffset="25300.8406">2745 11238 1546 0,'-9'30'310'16,"-8"19"-61"-16,-3 20-123 16,-2 6-32-16,0 1-44 15,3-2-21-15,6-13-17 0,5-11-4 16,2-21-2-16,6-10 0 15,0-24 0-15,6-10 0 16,7-22-1-16,-5-11 0 16,2-16 0-16,-5-4 0 15,-1-7 1-15,3 0-1 16,3 9-6-16,2 6 9 16,1 23 27-16,-2 14 3 0,3 26 20 15,0 14-9 1,6 21-24-16,4 10-4 0,8 9-9 15,6 4-3-15,6 4-1 16,-4-2 0-16,-4-4-1 16,-7-2-16-16,-14-12-51 15,-1-6-18-15,-14-11-63 16,-3-8-217-16</inkml:trace>
  <inkml:trace contextRef="#ctx0" brushRef="#br0" timeOffset="25455.4245">2675 11533 1775 0,'9'1'450'16,"9"-1"-219"-16,23 0-139 0,12-4-10 16,22 0-39-16,1-4 27 15,1 11-612-15</inkml:trace>
  <inkml:trace contextRef="#ctx0" brushRef="#br0" timeOffset="25922.252">3624 11470 1481 0,'-21'-6'310'16,"-4"-5"-10"-16,-6 6-86 0,-6 4-49 15,6 9-85-15,-8 5-14 16,8 12-53-16,8 4-13 15,15 10-1-15,8 4-3 16,20-1-1-16,8 2 3 16,6-13 0-16,8-4 2 15,0-13 9-15,4-10-21 16,10-5 368-16</inkml:trace>
  <inkml:trace contextRef="#ctx0" brushRef="#br0" timeOffset="26183.5055">3941 11537 1525 0,'-20'-8'307'15,"-15"-6"-57"-15,-8 6-69 16,6 7-34-16,2 5-68 16,9 8-27-16,9 10-41 15,2 1-8-15,11 7-8 16,4 0 0-16,14 0 1 15,6-2 2-15,13-4 3 16,6-7 4-16,7-16 6 16,6-3 3-16,-6-18 5 15,-11-4 3-15,-13-8 2 0,-13-1-1 16,-17 0 6-16,-1 1 4 16</inkml:trace>
  <inkml:trace contextRef="#ctx0" brushRef="#br0" timeOffset="26599.5461">4198 11509 1480 0,'-9'2'246'0,"-5"8"-100"16,6-1-45-16,17 7-41 16,9 2-32-16,18 8 0 15,6 0 12-15,3 1 19 0,-4 3 18 16,-20-5 27-16,-18 2 7 16,-23-7-11-16,-16-5-14 15,9-23-35 1,15 5-27-16,-1-1-508 0</inkml:trace>
  <inkml:trace contextRef="#ctx0" brushRef="#br0" timeOffset="27023.6405">4737 11065 1494 0,'-20'21'271'0,"-22"14"-58"16,8 16-79-16,-4 12-4 15,12 23-14-15,11 11-13 16,15 7-24-16,9-3-11 15,27-9-39-15,9-9-8 16,15-19-3-16,8-10 13 16,0-27 50-16,1-9 59 0</inkml:trace>
  <inkml:trace contextRef="#ctx0" brushRef="#br0" timeOffset="27517.8208">5166 11231 1552 0,'-24'1'311'0,"-17"4"-89"0,3 17-110 15,9 11-39-15,9 18-50 16,7 4-11-16,17 11-6 16,4-2 4-16,19-3 17 15,8-6 11-15,11-19 19 16,5-12 8-16,3-25-2 16,-1-18 4-16,-7-19-4 15,-2-3-7-15,-28-8-11 16,-12 2-9-16,-30 0-20 15,-15 3-10-15,-9 12-21 16,0 8-18-16,9 17 79 16,10 5-219-16</inkml:trace>
  <inkml:trace contextRef="#ctx0" brushRef="#br0" timeOffset="27712.8066">5272 11364 1264 0,'-4'0'312'0,"-3"3"-34"0,-5 7-76 16,-3 13-74-16,2 4 1 15,-11 16-31-15,4 5-15 16,-6 4-15-16,4 1-29 16,10-11-26-16,5-7 0 15,15-14-46-15,2-12 33 16</inkml:trace>
  <inkml:trace contextRef="#ctx0" brushRef="#br0" timeOffset="27987.83">5524 11274 1544 0,'2'5'315'16,"0"4"-53"-16,5 14-105 16,-3 8-22-16,-3 13-24 15,-3 3-5-15,2 8-35 16,0 1-21-16,4 0-27 16,9-2-8-16,1-14-8 15,6-6-2-15,5-19 1 16,3-8-3-16,-1-10-30 0,1-5-18 15,-6-7-195 1</inkml:trace>
  <inkml:trace contextRef="#ctx0" brushRef="#br0" timeOffset="28148.4006">5526 11516 1654 0,'13'1'362'0,"20"1"-193"16,10-2-50-16,5-2-18 16,-1 0 327-16</inkml:trace>
  <inkml:trace contextRef="#ctx0" brushRef="#br0" timeOffset="28537.9073">6189 11298 1571 0,'-4'10'344'0,"-5"19"-60"16,8 15-97-16,1 3-103 15,0 8-24-15,8-2-34 16,3-4 3-16,2-3-12 16,1-7 12-16,-7-10-50 15,-6-10 377-15</inkml:trace>
  <inkml:trace contextRef="#ctx0" brushRef="#br0" timeOffset="28687.5075">6006 11503 1704 0,'11'3'385'0,"25"0"-185"15,9-2-79-15,23-5-53 16,13-1-22-16,-2-9 18 0,1 5 317 16</inkml:trace>
  <inkml:trace contextRef="#ctx0" brushRef="#br0" timeOffset="29223.3665">6882 11460 1501 0,'-7'-7'267'0,"-13"-6"-72"15,-4 3-22-15,-12 5-52 16,-4 4-30-16,-2 5-44 16,9 8-18-16,13 10-30 15,8 4-6-15,11 9-2 0,1-3 0 16,10 3 2-16,6-2 4 16,7-10 1-16,6-1 2 15,4-11 2-15,1-9 1 16,-6-9 2-16,-2-3-1 15,-9-12 1-15,-5 4 0 16,-7 1-1-16,-4 1-1 16,-5 9-2-16,-7 6-1 15,3 15-1-15,-2 11 2 0,5 15 5 16,0 2 4-16,5 12 3 16,1 1 1-16,1-2-3 15,8 3 0-15,-7-20 8 16,5-3-8-16</inkml:trace>
  <inkml:trace contextRef="#ctx0" brushRef="#br0" timeOffset="29469.7464">7029 11019 1755 0,'14'17'402'16,"10"15"-248"-16,6 27-94 0,7 20 11 15,-6 19 28 1,-4 4 26-16,-14 3 1 0,-12 0-20 16,-15-6-58-16,-7-6-18 15,0-21-30-15,2-12-3 16,6-32 163-16</inkml:trace>
  <inkml:trace contextRef="#ctx0" brushRef="#br0" timeOffset="29810.5647">7696 11410 1669 0,'14'3'417'16,"10"4"-145"-16,13 6-130 0,5-3-48 15,11 3-65-15,-1-7 3 16,-3-6-31-16,-6-1 205 16</inkml:trace>
  <inkml:trace contextRef="#ctx0" brushRef="#br0" timeOffset="29989.2057">7729 11635 1771 0,'27'0'479'15,"15"0"-231"-15,16 0-89 16,7 2-49-16,-2 3-49 15,-7-2 15-15</inkml:trace>
  <inkml:trace contextRef="#ctx0" brushRef="#br0" timeOffset="30546.6322">8755 11104 1474 0,'-6'10'263'0,"-3"22"-19"16,-7 13-72-16,-7 25-61 15,0 7-22-15,-5 6-36 16,4-2-10-16,8-14-13 15,4-9-6-15,7-25-11 16,2-8-1-16,3-25-1 16,0-3 0-16,5-25-5 15,1-7-1-15,5-18-11 16,7-6-3-16,2-9 0 16,3-4 2-16,0 5 5 15,-5 5 1-15,1 21 1 16,1 12 0-16,-6 24 0 15,4 13 2-15,-5 28 2 0,1 12 0 16,5 23 4-16,0 6 1 16,3 0-1-16,-2 1 3 15,3-12 3-15,1-8-14 16,-3-16-253-16</inkml:trace>
  <inkml:trace contextRef="#ctx0" brushRef="#br0" timeOffset="30698.23">8628 11478 1840 0,'7'-2'435'0,"15"3"-344"16,8 2-43-16,26 2-28 16,5-2 13-16,14-2-345 15</inkml:trace>
  <inkml:trace contextRef="#ctx0" brushRef="#br0" timeOffset="31083.1975">9447 11406 1513 0,'-19'-8'283'0,"-15"-4"-38"15,-5 4-15-15,-5 8-63 16,6 9-32-16,3 16-65 16,8 8-28-16,16 7-27 15,7 0-12-15,22-4-6 16,6 0 0-16,14-7 2 16,7-8 9-16,1-7-45 15,5-6 80-15</inkml:trace>
  <inkml:trace contextRef="#ctx0" brushRef="#br0" timeOffset="31366.5">9785 11496 1421 0,'-16'-8'248'15,"-13"-12"-47"-15,-4 3-59 16,-2 1-8-16,2 4-23 0,0 7-13 15,7 7-39-15,0 11-18 16,8 12-26-16,6 5-6 16,9 8 1-16,6-2 3 15,14-2 4-15,8-3 4 16,14-13 1-16,7-3 3 16,7-16-4-16,-6-11-1 15,-12-12 3-15,-12-6 1 0,-21-3 0 16,-5 2-2-16,-24 1-6 15,-3 0 200-15</inkml:trace>
  <inkml:trace contextRef="#ctx0" brushRef="#br0" timeOffset="31859.3122">10150 11423 1391 0,'-15'-4'266'16,"-9"-4"-33"-16,-5 5-44 15,-2 1-22-15,9 7-74 16,4 3-32-16,13 6-47 16,9 6-4-16,13 5 13 15,9 7 7-15,4 4 33 16,-1 7 21-16,-10-4 14 16,-12-5 0-16,-14-1-22 15,-12-11-17-15,-9-13-24 16,-1-7-9-16,3-19-3 15,8-5 235-15</inkml:trace>
  <inkml:trace contextRef="#ctx0" brushRef="#br0" timeOffset="32278.8731">10601 11032 1588 0,'-22'12'311'0,"-26"18"-143"15,-1 13-29-15,5 24-48 16,12 11-23-16,19 19-36 15,9 0-1-15,20-2-4 16,7-11-2-16,17-19 3 16,11-7 19-16,11-22-3 15,5-12 231-15</inkml:trace>
  <inkml:trace contextRef="#ctx0" brushRef="#br0" timeOffset="32733.1732">11004 11445 1498 0,'-13'-5'263'0,"-17"-10"-55"15,-10 3-15-15,-5 1-36 16,1 3-32-16,4 11-63 16,9 8-25-16,12 16-34 15,4 2-6-15,17 6-2 16,6 4 1-16,13-8 4 16,4 0 1-16,6-5 0 15,0-8 2-15,4-9-12 16,2 0-18-16,-7-14-38 15,-4-3-23-15,-12-6-20 16,-8-2 1-16,-12 5 39 0,-5 0 21 16,-9 5 32-16,-2 5 11 15,1 9 23-15,1 10 11 16,3 18 25-16,9 9 25 16,4 14-6-16,3 4-9 15,9 6-27-15,1-2-16 16,9-14 5-16,3-8-21 15,0-24 395-15</inkml:trace>
  <inkml:trace contextRef="#ctx0" brushRef="#br0" timeOffset="33118.4621">11174 11062 1678 0,'9'18'368'0,"14"34"-193"0,3 16-31 16,1 26-43-16,-4 6-9 16,-15-6-5-16,-5-4-22 15,-16-16-26-15,-7-5-7 16,-13-13-9-16,0-10-2 15,-2-22-12-15,5-11-2 16</inkml:trace>
  <inkml:trace contextRef="#ctx0" brushRef="#br0" timeOffset="36779.6944">11640 11478 1543 0,'4'-2'270'0,"16"-2"-96"15,9-3-41-15,18 3-47 0,8 3-19 16,8 3-40-16,-2 4 3 16,-8 7-55-16,-8-1-61 15</inkml:trace>
  <inkml:trace contextRef="#ctx0" brushRef="#br0" timeOffset="37232.3556">11701 11644 942 0,'0'-1'476'0,"8"1"-277"16,-4-1-27-16,7-2 10 16,13 2-13-16,1-3 10 15,24 0-38-15,8 3-29 0,9 4-48 16,2 6-13-16,-14 4-180 15</inkml:trace>
  <inkml:trace contextRef="#ctx0" brushRef="#br0" timeOffset="40586.4196">12504 11327 1009 0,'5'-6'393'15,"6"-5"-237"-15,2-4-11 16,3 2 0-16,4 4 10 16,0 8-14-16,3 8-8 15,9 22-32-15,2 10-14 16,7 12-37-16,-3 6-9 0,-2-2-11 16,-4-5-44-16,1-10-92 15,1-10-75-15</inkml:trace>
  <inkml:trace contextRef="#ctx0" brushRef="#br0" timeOffset="40811.817">12987 11243 1461 0,'-9'2'278'16,"-8"3"-20"-16,-6 11-91 15,-6 5-25-15,-6 18-57 16,-1 8-23-16,-6 11-17 16,-1-1-9-16,5-4-14 15,3-5 7-15,14-11-51 16,6-5-24-16,15-16-69 16,7-5-91-16</inkml:trace>
  <inkml:trace contextRef="#ctx0" brushRef="#br0" timeOffset="41082.4183">13145 11658 991 0,'4'9'434'15,"0"5"-254"-15,-2 4-28 16,-6 3 3-16,-4 0-29 16,2-2-12-16,4 6-10 15,2-3-8-15,14-3-24 16,-3-3-16-16,3-7-35 16,7-3-3-16,-12-5-44 15,6-2-29-15</inkml:trace>
  <inkml:trace contextRef="#ctx0" brushRef="#br0" timeOffset="41274.9447">13137 11552 1621 0,'-1'-1'385'15,"-1"-1"-98"-15,1 2-91 16,1 0-104-16,0 0-32 16,0 0 1-16,0 0 288 15</inkml:trace>
  <inkml:trace contextRef="#ctx0" brushRef="#br0" timeOffset="41729.4951">13572 11405 1535 0,'2'1'260'0,"13"6"-111"16,4-5-26-16,15 4-27 16,8-1-16-16,6-3-34 15,5 3-11-15,-2-4-27 16,0 0-29-16,-10 4-168 15</inkml:trace>
  <inkml:trace contextRef="#ctx0" brushRef="#br0" timeOffset="41919.7697">13640 11559 1543 0,'6'3'280'0,"8"1"-69"0,7 1-73 16,14-7-41-16,5 0-26 15,17 2-15-15,3-1-2 16</inkml:trace>
  <inkml:trace contextRef="#ctx0" brushRef="#br0" timeOffset="42531.5704">14554 11175 1526 0,'-6'7'294'0,"-13"9"-71"0,-1 8-80 16,-4 16-49-16,-3 10-21 16,0 13-12-16,-2 4 15 15,5 1-49-15,3-6-9 16,9-18-12-16,7-11 2 16,5-18 0-16,2-13 3 15,10-11 1-15,0-7-2 16,8-16-2-16,3-1-4 15,1-14-4-15,3-6-1 0,0-10-1 16,-4-1 0-16,-3 5 1 16,-5 5 1-16,-4 19 0 15,-1 9 0-15,-6 15 0 16,1 11-1-16,-2 14 2 16,5 12 2-16,9 17 1 15,-4 9 5-15,10 12 1 16,6 0 1-16,0 2 0 15,3-5-2-15,-7-9-1 16,-6-5 1-16,-6-13-18 16,-3-7-24-16,-5-13-39 15,-3-7 34-15</inkml:trace>
  <inkml:trace contextRef="#ctx0" brushRef="#br0" timeOffset="42698.4329">14443 11522 1827 0,'14'-4'480'16,"27"0"-303"-16,11 1-35 16,9 5-71-16,1 2 30 15</inkml:trace>
  <inkml:trace contextRef="#ctx0" brushRef="#br0" timeOffset="46529.6223">15468 11421 1570 0,'0'0'293'16,"13"2"-127"-16,12-2-28 15,24 1-46-15,11-1-33 16,20 3-38-16,6-2-11 16,6 2-10-16,-6 1-24 15,-21 2-83-15</inkml:trace>
  <inkml:trace contextRef="#ctx0" brushRef="#br0" timeOffset="46782.9393">15644 11500 1465 0,'-6'1'272'15,"0"0"-2"-15,12 5-154 16,10 1 4-16,27 0-33 15,12-1-10-15,23-3-28 16,4-2-15-16,-3 0-15 16,-10-1-19-16,-20 0-73 15,-9 0-53-15</inkml:trace>
  <inkml:trace contextRef="#ctx0" brushRef="#br0" timeOffset="46966.4216">16067 11344 1548 0,'11'11'271'16,"17"16"-109"-16,0 4-45 0,-8 4-40 16,-4 1-14-16,-16-5-25 15,-8-2 2-15,-12-2-52 16</inkml:trace>
  <inkml:trace contextRef="#ctx0" brushRef="#br0" timeOffset="47260.2283">15588 11363 1426 0,'-16'15'247'0,"-10"10"-54"15,5 13-40-15,8 8-3 16,18-1-18-16,10 2-13 15,16-6-45-15,6-7-21 16,12-9 50-16,3-10-474 16</inkml:trace>
  <inkml:trace contextRef="#ctx0" brushRef="#br0" timeOffset="47874.649">17067 11336 1622 0,'-15'2'339'0,"-21"8"-177"16,-3 10-31-16,8 17-64 16,7 7-33-16,20 6-26 15,10-1-5-15,21-3 1 16,9-9 0-16,8-6 9 15,5-8-14-15,11-13-61 16,-2-7-46-16</inkml:trace>
  <inkml:trace contextRef="#ctx0" brushRef="#br0" timeOffset="48149.9214">17508 11486 817 0,'-6'-6'472'15,"-9"-10"-223"-15,-8-2-99 16,-10-5-20-16,-1 1 1 0,-3 12-51 16,3 9-18-16,8 17-24 15,2 9-5-15,13 9-2 16,6 2-1-16,14 1 3 16,8-3 4-16,15-7 7 15,8-7 5-15,7-16 3 16,5-3-6-16,-8-11-10 15,-11-8-3-15,-17-7 1 16,-12-2-2-16,-11 0-2 16,-7 4-23-16,-4 6 340 15</inkml:trace>
  <inkml:trace contextRef="#ctx0" brushRef="#br0" timeOffset="48564.0408">17836 11417 1335 0,'-11'-6'251'0,"-17"-2"-80"16,-1 5-5-16,1 5-67 16,3 6-31-16,7 9-40 15,7 2-18-15,13 5-4 16,8 2 6-16,15 2 21 15,7 0 5-15,6-2 9 16,-5 0 3-16,-9-2 13 16,-10-2 15-16,-20-4 11 15,-11-2 1-15,-16-11-29 16,-2-3-12-16,2-8-41 16,5-2 321-16</inkml:trace>
  <inkml:trace contextRef="#ctx0" brushRef="#br0" timeOffset="48965.5632">18307 11091 1426 0,'-18'4'244'15,"-9"4"-52"-15,-11 14-46 16,-5 12-14-16,2 16-31 16,-2 11-17-16,14 21-30 15,9 6-12-15,18 2-20 16,11-1-11-16,10-18-6 16,7-6-1-16,11-16-5 15,4-7-24-15,9-17-97 0,2-10-126 16</inkml:trace>
  <inkml:trace contextRef="#ctx0" brushRef="#br0" timeOffset="49386.5884">18597 11486 1248 0,'-16'-16'311'0,"-12"-12"-100"0,-4 11-55 16,-4 4-19-16,-2 14-47 16,-2 9-16-16,4 12-39 15,5 7-13-15,16 5-13 16,8 1 0-16,18 1 10 16,6-7 9-16,15-2 3 15,0-5 0-15,5-6-8 16,0-2-6-16,-10-11-7 15,2-3-7-15,-11-10-14 16,-3-5-11-16,-10-4-13 16,-8-3-1-16,-6 5 9 15,-6 2 9-15,0 10 5 16,1 5 5-16,-1 12 0 16,4 8 1-16,3 10 7 15,2 8 5-15,6 12 5 0,3 6 1 16,11 6 0-16,0 0 2 15,2-11-4-15,-2-8 12 16,-2-19-47-16,-1-13 32 16</inkml:trace>
  <inkml:trace contextRef="#ctx0" brushRef="#br0" timeOffset="49624.9905">18715 11118 1769 0,'16'7'409'0,"21"30"-248"16,3 17-60-16,-4 30-5 16,-5 13 5-16,-24-3-8 15,-12-1 0-15,-25-8-30 16,-4-5-16-16,-1-14-47 15,4-15-18-15,18-27 194 16,5-15-755-16</inkml:trace>
  <inkml:trace contextRef="#ctx0" brushRef="#br0" timeOffset="49971.0965">19234 11425 1501 0,'2'1'280'0,"11"1"-26"16,10 1-73-16,18-1-83 16,9-2-29-16,6-2-46 15,2-1 4-15,-9 1-53 16,-4 2-45-16</inkml:trace>
  <inkml:trace contextRef="#ctx0" brushRef="#br0" timeOffset="50170.8472">19245 11540 1645 0,'7'4'353'16,"13"3"-171"-16,11-4-25 16,22 1-45-16,10 0-34 15,5 0-41-15,-1 4 5 0,-13-5 35 16</inkml:trace>
  <inkml:trace contextRef="#ctx0" brushRef="#br0" timeOffset="51946.7061">20054 11477 1427 0,'6'-7'235'15,"1"-17"-37"-15,5-5-50 0,-1-7-64 16,0-7-2-16,-1 3-23 16,3 2-4-16,-6 10-2 15,-4 8-8-15,-3 10-12 16,-3 7-3-16,-4 5-10 16,-1 3-5-16,-3 8-9 15,2 0 1-15,-1 7-4 16,2 4 0-16,8 7-2 15,0 5 0-15,9 9 5 16,5 1 0-16,-1-3 5 16,4-2-1-16,-7-10-2 15,-2 1 1-15,-7-8-1 16,-3-2-1-16,-11-3 3 16,1-3 0-16,-9-3-1 15,0-1 1-15,4-11-2 16,1-1-1-16,9-7-2 0,7-4-3 15,9-1-4-15,5-2-1 16,11 4-3-16,6 3 3 16,5 7 2-16,3 4 1 15,-3 6 2-15,-6-1 3 16,-6 1 3-16,-5-2 1 16,-7-4 48-16,2-4 294 15</inkml:trace>
  <inkml:trace contextRef="#ctx0" brushRef="#br0" timeOffset="52499.4408">20941 11380 945 0,'0'0'463'0,"5"3"-231"16,7 0-37-16,22-2-42 16,16-1-21-16,25-2-53 15,15 0-27-15,3 2-35 16,-15-1-1-16,-20 1-59 15,-16 1-21-15,-21 4-52 16,-9 3-65-16</inkml:trace>
  <inkml:trace contextRef="#ctx0" brushRef="#br0" timeOffset="52754.5114">20971 11509 964 0,'5'-3'432'16,"10"-2"-224"-16,8 2-65 0,23-3-42 16,10 1 0-16,16 3-39 15,3 1-12-15,-6 4-13 16,-9-1-8-16,-14-2-11 15,-7-3-11-15,-9-6-49 16,-3-3-47-16</inkml:trace>
  <inkml:trace contextRef="#ctx0" brushRef="#br0" timeOffset="52952.0345">21443 11280 1320 0,'3'3'273'0,"11"6"-42"16,7 3-41-16,9 6-61 16,-4 4-3-16,-4 8-15 15,-8-2-10-15,-16 4-18 16,-9 0-3-16,-17-5-36 0,4 2-9 16,2-7-20-16,2-6 4 15</inkml:trace>
  <inkml:trace contextRef="#ctx0" brushRef="#br0" timeOffset="53609.6389">22375 11245 1372 0,'-3'-6'210'0,"-11"-8"-88"0,-9 3-8 16,-12 1 6-16,-5 4-15 15,-3 12-41-15,3 5-10 16,10 11-32-16,8 6-11 15,17 9-8-15,8 4-2 16,16 5 8-16,7-2 9 16,11-6 11-16,3-7 0 15,3-7-3-15,-2-9-9 16,-9-10-6-16,-3-5-6 0,-12-10-10 16,-4-2-6-16,-5-4-10 15,-8-1-1-15,-12-3 8 16,-1 4 3-16,-7 7 7 15,4 2 0-15,5 18 4 16,0 9 1-16,5 10 13 16,6 11 9-16,5 9 19 15,0 4 12-15,6 13 28 16,-3 0 6-16,-5-5-4 16,1 0-9-16,-4-16-37 15,0-7-11-15,-2-13-8 16,1-12-4-16,5-12-28 15,3-6 323-15</inkml:trace>
  <inkml:trace contextRef="#ctx0" brushRef="#br0" timeOffset="53884.1786">22670 11279 1571 0,'0'1'297'0,"7"2"-90"16,9 3-56-16,19 0-72 15,6-2-2-15,6-3-42 16,1-1-13-16,-2-2-10 15,-3 2-3-15,-7 2-40 16,-9 4-40-16,-15 6-149 16</inkml:trace>
  <inkml:trace contextRef="#ctx0" brushRef="#br0" timeOffset="54059.3657">22719 11424 1552 0,'4'0'336'0,"8"3"-38"16,12 5-121-16,7 0-32 15,12 2-52-15,1-3-28 16,4-3-28-16,1-2 27 16</inkml:trace>
  <inkml:trace contextRef="#ctx0" brushRef="#br0" timeOffset="54522.4453">23547 11206 1257 0,'-14'-5'285'0,"-20"-4"-94"0,-3 1-19 15,-1 3-57-15,4 5-23 16,1 7-45-16,8 9-23 16,2 12-8-16,2 8 3 15,16 12 1-15,3 2 6 16,22-2 32-16,6-6 19 16,16-13 22-16,10-10 1 15,2-13-30-15,0-7-17 16,-5-20-22-16,-11-7-2 15,-12-15-5-15,-6-4-4 0,-20 1-3 16,-9 1-16-16,-20 10-44 16,-9 5 42-16</inkml:trace>
  <inkml:trace contextRef="#ctx0" brushRef="#br0" timeOffset="54971.3065">21873 10822 972 0,'0'-1'442'0,"-3"2"-248"16,0 13-26-16,3 33-48 16,-3 18-8-16,12 41-20 15,2 23 14-15,5 28-17 16,-4 2-17-16,-6-4-27 16,-3-12-16-16,-2-39-15 15,1-12-8-15,4-36 14 16,3-18 155-16</inkml:trace>
  <inkml:trace contextRef="#ctx0" brushRef="#br0" timeOffset="55375.7306">22090 10824 1167 0,'-11'-2'305'0,"-12"-4"-181"16,9 3-22-16,14 4-28 15,8-1 13-15,22 1-3 16,20 0-11-16,38-2-9 16,22-1-2-16,48-4 9 15,17-1-1-15,36 0-13 16,15 0-11-16,12-1-28 15,-8 2 6-15,-32-4-24 16,-22-4-22-16</inkml:trace>
  <inkml:trace contextRef="#ctx0" brushRef="#br0" timeOffset="55680.9163">23937 10733 1652 0,'-1'8'313'0,"-3"23"-222"16,-3 20-61-16,-3 41-1 15,-1 18 32-15,1 29 30 16,0 14 4-16,5-7-16 16,-1-3-23-16,1-20-22 15,1-18-7-15,0-26 6 16,4-19-21-16,2-32 117 16</inkml:trace>
  <inkml:trace contextRef="#ctx0" brushRef="#br0" timeOffset="56214.1878">22077 12084 1197 0,'-15'-2'244'0,"-18"-5"-210"15,2 0-34-15,13 10 45 16,2-2 32-16,17 6 55 15,15 0 40-15,32-6-36 16,26 1-39-16,45-4-49 16,30-5-20-16,44-2-10 15,23-3-5-15,24-2 0 16,5 1 1-16,-11 2-10 0,-18 1 2 16,-52 0-1-16,-36 2-1 15,-67 3 57-15,-33 5 221 16</inkml:trace>
  <inkml:trace contextRef="#ctx0" brushRef="#br0" timeOffset="65134.1171">1696 13166 1339 0,'-3'9'243'0,"-8"11"-77"15,8 0 2-15,10 0-39 16,3-5-10-16,18-12-12 16,1-6-7-16,12-20-19 0,8-16-7 15,5-19-21-15,0-10-7 16,-11-13-13-16,-6 4-3 15,-20-5-5-15,-3 5-6 16,-14 5-2-16,-3 9-3 16,-6 20-7-16,-5 15 1 15,7 26-7-15,-4 11-2 16,11 25-4-16,6 11-3 0,5 18-2 16,13 16-2-16,6 8 4 15,5 0 3-15,9-11 7 16,-7-14 7-16,-2-20-18 15,-4-13-16-15,-11-14-45 16,-6-10-36-16,-11-9-192 16</inkml:trace>
  <inkml:trace contextRef="#ctx0" brushRef="#br0" timeOffset="65310.5865">1890 12951 1567 0,'19'4'292'0,"31"10"-126"15,7-1-43-15,8 6-37 0,0 0-23 16,-11-4-28-16,-6-1-92 16</inkml:trace>
  <inkml:trace contextRef="#ctx0" brushRef="#br0" timeOffset="65730.466">1869 12767 1641 0,'-4'-2'378'0,"-7"-1"-144"15,10 2-131-15,2 2-32 16,15 7-22-16,8 2-25 15</inkml:trace>
  <inkml:trace contextRef="#ctx0" brushRef="#br0" timeOffset="66117.7192">2521 13091 1691 0,'8'6'365'0,"15"9"-221"16,3-6-23-16,5 0-39 16,3-3-24-16,-8-12-24 15,-3-2-4-15,-8-8-7 16,-6-3-1-16,-7 2-2 15,-8-6-2-15,-13-4-8 16,-6-2-1-16,-7 1-7 0,1 5 0 16,0 11-4-16,5 9-5 15,8 13-7-15,4 12-2 16,13 16 0-16,1 7 1 16,10 13 9-16,4 4 1 15,0 7 5-15,0 1 1 16,-6-10 2-16,2-3 13 15,-4-19-27-15,2-8 8 16</inkml:trace>
  <inkml:trace contextRef="#ctx0" brushRef="#br0" timeOffset="66432.676">3179 13009 1499 0,'-5'9'308'0,"-8"8"7"16,1 9-58-16,-5-3-122 15,-4-1-36-15,1-4-58 16,-4-6-15-16,2-5-12 16,1-6-7-16,-4-10-38 15,4-6-20-15,0-6-14 16,4 0 5-16,13 4 31 15,2 1 13-15,14 5 9 0,4 2 6 16,7 9 15-16,2 2 6 16,4 13 19-16,2 7 8 15,1 9 10-15,-5 4 1 16,2-2 20-16,0-3 85 16</inkml:trace>
  <inkml:trace contextRef="#ctx0" brushRef="#br0" timeOffset="67015.8013">3952 12791 1421 0,'8'-17'195'0,"15"-22"-76"0,4 3-11 15,10 7 8-15,8 12-14 16,6 17-27-16,3 11 5 16,-3 24 6-16,-8 9-2 15,-10 23-20-15,-8 9-11 16,-9 2-16-16,-2-3-7 15,-4-15-8-15,1-11-5 0,1-15-4 16,2-11-2 0,-5-21-4-16,2-5-5 0,-9-20-15 15,-2-5-1-15,-9-10-45 16,-10-2-4-16,-7-2-1 16,-5 5-1-16,1 15 39 15,2 10 12-15,-2 21 25 16,0 7 7-16,0 15 5 15,1 3 0-15,10 0-15 16,6 2-6-16,12-6 3 16,3-4-23-16</inkml:trace>
  <inkml:trace contextRef="#ctx0" brushRef="#br0" timeOffset="67346.9187">4757 12961 1529 0,'-5'-5'282'16,"-7"-3"-70"-16,-7 3-26 15,-1 4-54-15,-5 6-27 0,0 7-48 16,7 5-18-16,5 8-31 15,7 3-7-15,13 0-6 16,7 5 0-16,12-7 5 16,1-5 3-16,10-8 6 15,2-10 1-15,0-8 5 16,4-4 1-16,-17-8 2 16,-6-1 1-16,-13-4 2 15,-7 1-17-15,-11-1-56 16,-2-1 395-16</inkml:trace>
  <inkml:trace contextRef="#ctx0" brushRef="#br0" timeOffset="67516.4615">5049 12947 1677 0,'1'10'403'15,"1"13"-163"-15,-2 3-72 16,5 2-101-16,-2 0-6 16,4 5 304-16</inkml:trace>
  <inkml:trace contextRef="#ctx0" brushRef="#br0" timeOffset="67976.0871">5285 12940 1453 0,'6'18'261'16,"1"13"-7"-16,4 9-133 16,2-1-9-16,-7-5-34 0,-2-4-10 15,-5-10-28-15,-2-7-11 16,-4-13-9-16,-1-4-4 15,2-14-5-15,-2-5-4 16,1-8-7-16,2-6 0 16,9 3-1-16,5-2-2 15,15 9-3-15,4 4-2 16,7 11 6-16,-1 11 2 0,-7 13 11 16,-3 7 4-16,-7 10 2 15,2 4-4-15,-4 0 8 16,4-2-27-16</inkml:trace>
  <inkml:trace contextRef="#ctx0" brushRef="#br0" timeOffset="68273.3063">5906 13069 1289 0,'0'-13'296'16,"4"-9"-80"-16,-5 0-32 16,-4 1-25-16,-10 1-20 15,-9-1-12-15,-12-1-28 0,-3 5-12 16,-1 7-28-16,6 10-17 16,11 17-23-16,4 4-12 15,12 13-10-15,3-1 0 16,9-4 3-16,14-1 0 15,11-9 3-15,8-4 0 16,9-8 1-16,-7-6-19 16,-5-6 53-16,-9-5-427 15</inkml:trace>
  <inkml:trace contextRef="#ctx0" brushRef="#br0" timeOffset="68396.6267">5742 12601 1787 0,'-3'0'424'0,"-1"0"-264"16,4 7-33-16</inkml:trace>
  <inkml:trace contextRef="#ctx0" brushRef="#br0" timeOffset="68799.0631">6039 12873 1101 0,'4'14'357'0,"2"15"-191"16,0 7-9-16,7 3-7 15,2-5 0-15,4-7-21 16,5-8-10-16,-4-6-16 15,-4-8-7-15,1-14 4 16,-1-3-1-16,-1-10-16 16,1 2-11-16,-8 3-29 15,-2 1-12-15,-4 4-13 16,-1 0-5-16</inkml:trace>
  <inkml:trace contextRef="#ctx0" brushRef="#br0" timeOffset="68994.5405">6655 12850 1783 0,'4'0'482'15,"3"0"-230"-15,1-1-87 16,2 0-98-16,-2-1-34 15,1 0-12-15,-3 0 11 16</inkml:trace>
  <inkml:trace contextRef="#ctx0" brushRef="#br0" timeOffset="69144.5331">6694 13102 1780 0,'-2'0'536'0,"-2"-2"-117"16,2-3-215-16,1 4-105 16,0 0 43-16</inkml:trace>
  <inkml:trace contextRef="#ctx0" brushRef="#br0" timeOffset="69922.3553">1743 14437 1495 0,'2'-9'305'16,"3"-4"-30"-16,14 11-74 15,9 14-34-15,19 21-55 16,10 12-2-16,11 16-44 16,-2 4-7-16,-13 0-28 15,-8-2-14-15,-14-10-52 16,-4-14-26-16</inkml:trace>
  <inkml:trace contextRef="#ctx0" brushRef="#br0" timeOffset="70132.7211">2222 14418 1510 0,'-7'0'313'16,"-13"8"6"-16,-2 7-65 16,-7 15-114-16,-3 7-23 15,-3 7-58-15,-2 5-23 0,3 0-18 16,1-2-8-16,10-10-12 15,2-6-21-15,15-10-73 16,5-5 29-16</inkml:trace>
  <inkml:trace contextRef="#ctx0" brushRef="#br0" timeOffset="70461.2403">2716 14206 1627 0,'-24'7'364'15,"-24"13"-161"-15,1 10-24 16,6 18-93-16,4 6-27 16,15 13-34-16,6 1-2 15,23 2-9-15,14-4-2 16,15-10 2-16,5-4-3 16,5-14 10-16,0-4-15 15,-4-14-24-15,1-6 246 0</inkml:trace>
  <inkml:trace contextRef="#ctx0" brushRef="#br0" timeOffset="70715.3806">2972 14276 1460 0,'-2'-2'303'16,"-8"-2"90"-16,5 11-260 15,4 8-31-15,1 14-37 16,1 7-8-16,0 12-16 16,0 7-3-16,-1 7-17 15,3 1-6-15,4 2-6 16,2-9-2-16,5-9-2 16,0-6-2-16,5-17-37 0,-2-6-10 15,13-15-66-15,0-9-69 16</inkml:trace>
  <inkml:trace contextRef="#ctx0" brushRef="#br0" timeOffset="70895.9512">2794 14556 1590 0,'5'0'339'16,"7"0"-99"-16,24 4-97 15,11-3-1-15,13-1-60 16,2-1-26-16,0-1-3 16,-4 5 56-16</inkml:trace>
  <inkml:trace contextRef="#ctx0" brushRef="#br0" timeOffset="71096.0938">3361 14365 1603 0,'20'18'343'16,"8"11"-105"-16,3 11-98 16,-2 6-23-16,-16 9-25 0,-7 7-12 15,-14 6-29-15,-11 0-35 16,-2-9 329-16</inkml:trace>
  <inkml:trace contextRef="#ctx0" brushRef="#br0" timeOffset="71485.6777">3874 14482 1691 0,'18'4'360'15,"30"5"-233"-15,4-2-32 16,8-1-52-16,2 1 15 15,-12-2 358-15</inkml:trace>
  <inkml:trace contextRef="#ctx0" brushRef="#br0" timeOffset="71676.3284">3951 14654 1470 0,'5'-1'288'0,"16"1"42"16,5 0-125-16,16 2-87 15,7 4-29-15,4 4 14 16,-2 4 288-16</inkml:trace>
  <inkml:trace contextRef="#ctx0" brushRef="#br0" timeOffset="72227.8131">4717 14332 1564 0,'-14'0'307'0,"-21"6"-105"16,3 7-48-16,3 15-79 15,6 7-25-15,12 16-35 16,7 1-5-16,13 7-4 15,11 1-3-15,17-8 0 16,2-6 5-16,13-22 28 16,6-13 6-16,5-20 11 0,-5-15 6 15,-16-15-8-15,-12-4 4 16,-33-4-4-16,-5 1-5 16,-25 5-19-16,-13 7-11 15,-3 12-14-15,-3 9 4 16,15 11-24-16,13 1 317 15</inkml:trace>
  <inkml:trace contextRef="#ctx0" brushRef="#br0" timeOffset="72409.3264">5059 14780 1848 0,'0'0'512'0,"0"-3"-271"16,0 1-107-16,0 1-64 15,0 0 256-15</inkml:trace>
  <inkml:trace contextRef="#ctx0" brushRef="#br0" timeOffset="72842.3227">5437 14376 1211 0,'-14'-4'346'0,"-16"-7"-72"16,-1 7-30-16,-1 9-106 16,3 8-40-16,8 11-64 15,6 10-16-15,12 8-16 16,8 6-2-16,17 4 0 15,9-4 0-15,10-9 12 16,6-9 18-16,3-16 19 16,-4-14 8-16,-3-15 1 15,-6-8 4-15,-15-10 5 16,-9-4 0-16,-20-3-6 16,-10-1-19-16,-15 1-27 15,-6 0 6-15,7 10-5 16,-3 4 269-16</inkml:trace>
  <inkml:trace contextRef="#ctx0" brushRef="#br0" timeOffset="73442.1268">6008 14302 979 0,'0'0'457'0,"-2"0"-262"16,-6 0-20-16,-5-1-57 16,4 0-36-16,-9 1-23 15,1 0-4-15,-7 0-12 16,-8 0-9-16,0-3-24 16,4-1-7-16,7 3-5 15,2 2-4-15,14 6-2 0,-2 5 2 16,2 5-2-16,3 1 5 15,0 6 29-15,2-3 15 16,2 2 21-16,1 1 2 16,4-6-23-16,0 3-13 15,5-13-12-15,-1-7-3 16,5-6-3-16,2-6-3 16,6 0-4-16,7 5-3 15,2 7-2-15,1 4 0 0,0 13 1 16,-1 5 7-16,-8 6 22 15,-3 6 16-15,-22 2 27 16,-6 1 10-16,-19-2-4 16,-9-4-11-16,-4-7-19 15,-2-11-16-15,-3-14-14 16,0-6-9-16,4-16-34 16,6-4 1-16</inkml:trace>
  <inkml:trace contextRef="#ctx0" brushRef="#br0" timeOffset="73921.8941">6587 14460 1512 0,'-21'0'289'0,"-16"8"-42"15,0 3-40-15,12 12-80 16,4 6-32-16,11 2-45 15,8 6-8-15,13 1-22 16,6 1 0-16,15-2-3 16,6-5-6-16,6-13-2 15,7-8-27-15,-4-10-92 16,1-3-51-16</inkml:trace>
  <inkml:trace contextRef="#ctx0" brushRef="#br0" timeOffset="74133.862">6912 14611 1264 0,'-3'-6'301'15,"-3"-6"-83"-15,-1-1 18 16,-11 4-55-16,-4 2-16 16,-9 4-55-16,-4 0-27 15,-2 5-43-15,4 3-21 16,11 8-22-16,6 5-1 16,16 8-1-16,5 0 2 0,18-1 3 15,7-4 2-15,8-8 2 16,6-5 1-16,-7-9 2 15,-4-4 1-15,-6-3 11 16,-12-3 2-16,-8-2 329 16</inkml:trace>
  <inkml:trace contextRef="#ctx0" brushRef="#br0" timeOffset="74578.8037">7282 14486 1393 0,'-14'-4'255'0,"-14"1"-36"15,-5-2-40-15,5 4-76 16,7 3-22-16,11 8-32 15,9 3-16-15,12 4-22 16,9-1-6-16,16 5-2 16,3 2 8-16,-6 8 41 15,-9 3 18-15,-24 3 24 16,-14-2 9-16,-23-9-37 16,-7-6-17-16,-6-14-18 15,4-9-5-15</inkml:trace>
  <inkml:trace contextRef="#ctx0" brushRef="#br0" timeOffset="75108.34">7853 13996 1412 0,'-28'19'241'0,"-18"19"-48"15,-12 33-28-15,5 14-21 16,8 42-4-16,7 14-27 16,27 17-25-16,14-1-5 15,22-16-20-15,16-65-6 31,-22-38-19-31,2 1 12 0,74 66 274 0</inkml:trace>
  <inkml:trace contextRef="#ctx0" brushRef="#br0" timeOffset="77035.1613">8242 14289 1228 0,'-8'-5'318'16,"-5"-2"-91"-16,-14 3-80 15,-7 0-25-15,-7-2-37 16,-3 2-15-16,7-3-41 16,3 1-14-16,9 4-16 15,9 2-5-15,8 8-2 16,1 3-1-16,6 4 3 0,1 4 1 16,4-1 7-16,-1 2 10 15,-1-3 21-15,2-2 15 16,-3-1 11-16,1-4 0 15,-1-5-14-15,2-2-11 16,1-5-18-16,-4 1-3 16,0 0-8-16,18-10-1 15,40-16-5-15,-28 22-2 16,7 13-2-16,2 11 0 16,-2 9 1-16,4 8 0 0,-19 6 3 15,-10 1 1-15,-20 2 7 16,-18-2 7-16,-16-3 5 15,-9-4 4-15,-6-15-1 16,3-8-3-16,11-21-25 16,7-11-29-16,22-9-61 15,7-5-58-15</inkml:trace>
  <inkml:trace contextRef="#ctx0" brushRef="#br0" timeOffset="77378.4349">8550 14215 1548 0,'1'3'326'16,"0"9"-52"-16,-1 4-22 16,-4 15-76-16,-4 7-18 15,-7 13-55-15,-1 5-32 0,1 0-39 16,3-1-14-16,14-11-17 16,11-1 1-16,12-7-2 15,6-6-1-15,11-8 4 16,3-6 2-16,0-7-19 15,-2-6-22-15,-13-5-72 16,-11-9-13-16</inkml:trace>
  <inkml:trace contextRef="#ctx0" brushRef="#br0" timeOffset="77544.9799">8432 14501 1711 0,'5'2'402'0,"12"7"-170"16,10-2-55-16,17-2-49 0,5-2-27 15,8-2-21-15,-1 1 21 16</inkml:trace>
  <inkml:trace contextRef="#ctx0" brushRef="#br0" timeOffset="78309.4566">9087 14289 1492 0,'-2'0'319'15,"-2"0"22"-15,4 23-156 16,6 15-53-16,6 16-76 0,5 8-20 16,3 0-16-16,-5-6-3 15,-5-9 0-15,-3-7-21 16,-7-12-31-16,-5-7-297 16</inkml:trace>
  <inkml:trace contextRef="#ctx0" brushRef="#br0" timeOffset="78444.3948">8989 14515 1515 0,'8'-6'301'0,"15"-5"-16"15,11 6-108-15,20 2-97 16,11 2-34-16,9 1-7 16,6 3 54-16</inkml:trace>
  <inkml:trace contextRef="#ctx0" brushRef="#br0" timeOffset="78771.5191">9849 14262 1532 0,'-14'-2'285'0,"-21"2"-86"0,-9 7-34 16,-5 15-50-16,3 8-39 16,13 11-36-16,8 10-12 15,15 4-18-15,10 1-5 16,16-5-3-16,12-3-1 16,18-16 11-16,6-9 14 15,6-22 19-15,1-7 11 16,-11-14 3-16,-5-7-10 15,-20-3-12-15,-12-3-5 0,-13-1-5 16,-7 3-18-16,-5 0-58 16,0 3-2-16</inkml:trace>
  <inkml:trace contextRef="#ctx0" brushRef="#br0" timeOffset="78982.4862">9903 14345 1678 0,'-11'12'377'0,"-12"18"-183"16,-4 5-42-16,0 8-66 16,-3 3-26-16,-3 0-27 15,3-4-14-15,12-10-10 0,5-10 11 16,17-16 92-1,8-6-602-15</inkml:trace>
  <inkml:trace contextRef="#ctx0" brushRef="#br0" timeOffset="79340.9973">10033 13932 1474 0,'13'21'257'15,"14"16"-55"-15,14 32-62 16,7 15 24-16,-3 35-15 16,-14 11-17-16,-23 12-23 15,-23 12-28-15,-35-13-40 16,-5-5-9-16,-11-33-8 16,10-20-2-16,17-36-17 0,9-17-36 15,12-25 5 1,7-12-450-16</inkml:trace>
  <inkml:trace contextRef="#ctx0" brushRef="#br0" timeOffset="79781.3379">10624 14389 1546 0,'12'0'301'0,"8"0"-79"16,19 0-111-16,3-1-22 16,5 1-47-16,4 0 13 15,-6 2 360-15</inkml:trace>
  <inkml:trace contextRef="#ctx0" brushRef="#br0" timeOffset="79956.8702">10682 14510 1781 0,'16'5'441'0,"20"0"-268"16,7 2-38-16,13 3-39 15,1-4 52-15</inkml:trace>
  <inkml:trace contextRef="#ctx0" brushRef="#br0" timeOffset="80524.3929">11447 14168 1180 0,'-13'3'365'0,"-16"11"-83"15,-3 7-53-15,2 13-81 16,4 11-41-16,10 9-55 16,5 4-13-16,15 1-13 15,6-6-3-15,17-10 0 0,6-12 8 16,12-19 27-16,5-9 13 16,3-23 8-16,-5-5-3 15,-10-13-19-15,-10-6-6 16,-24-2-12-16,-9-6-9 15,-22 2-16-15,-6 3-5 16,-5 12-8-16,2 9-5 16,13 17-29-16,8 6 123 15</inkml:trace>
  <inkml:trace contextRef="#ctx0" brushRef="#br0" timeOffset="80693.1868">11720 14635 1437 0,'-1'-3'303'0,"0"0"64"16,2-5-183-16,6-2-79 16,0 1-222-16</inkml:trace>
  <inkml:trace contextRef="#ctx0" brushRef="#br0" timeOffset="81022.7161">11952 14255 1478 0,'-14'-2'243'15,"-15"2"-55"-15,4 7-74 16,3 12-41-16,5 11-3 0,10 11-25 16,6 3-4-16,10 6-16 15,4-1-8-15,12-7-3 16,4-6 3-16,11-19 17 16,8-4 8-16,3-22 0 15,0-13 4-15,-11-15 3 16,-10-8 3-16,-16-6 10 15,-11 4-4-15,-23 3-27 16,-15 5-11-16,-19 10-14 16,0 10 13-16,9 11 298 15</inkml:trace>
  <inkml:trace contextRef="#ctx0" brushRef="#br0" timeOffset="81512.4084">12487 14178 1291 0,'-9'-2'265'15,"-11"2"-104"-15,-4-1-21 16,-1 1-50-16,-1 0-26 0,3-3-36 16,0 2-10-16,10 0-11 15,3 2-6-15,4 5-2 16,6 3 13-16,0 6 22 16,-1 3 20-16,0 6 24 15,-4 1-5-15,4 1-16 16,2 1-12-16,3-5-22 15,4-8-7-15,6-11-6 16,-2-5-1-16,10-11-1 16,1 2-2-16,4 1-6 15,8 7 1-15,1 6-2 16,4 8 1-16,0 11 19 16,-8 5 9-16,-14 10 21 15,-12 1 8-15,-21 3-11 16,-11-2-3-16,-16-9-13 15,-5-5-3-15,-4-13 2 0,2-10-14 16,11-15 168-16,4-6-690 16</inkml:trace>
  <inkml:trace contextRef="#ctx0" brushRef="#br0" timeOffset="82005.6885">13089 14301 1454 0,'-13'-3'275'0,"-11"-4"-35"16,-4 7-75-16,-2 6-16 15,-2 8-72-15,2 6-18 16,4 13-26-16,5 6-11 16,13 6 2-16,10 2 0 15,15-4-1-15,11-8-1 0,15-5-9 16,4-8-1-16,8-10 0 15,-2-3-30-15,-3-12-70 16,-6-7-103-16</inkml:trace>
  <inkml:trace contextRef="#ctx0" brushRef="#br0" timeOffset="82321.8428">13382 14435 1283 0,'-6'-8'296'15,"-4"-8"-78"-15,-11 1-25 16,-3 0-18-16,-4 1-40 15,0 6-30-15,4 9-61 16,2 4-20-16,8 13-19 16,-1 3-3-16,10 8 0 15,3 1 2-15,7-1 1 16,5-3 2-16,12-7 3 16,-1-6 1-16,9-8 1 15,3-7 0-15,3-10-3 0,3-1-1 16,1-5-3-16,-1-2 0 15,3 5-4-15,2 4-1 16,-7 6 9-16,-5 8 9 16,-13 12 31-16,-5 1 17 15,-17 9 8-15,-6 2-3 16,-15-3-27-16,-7 1-14 16,-7-8-9-16,-3-3 10 15</inkml:trace>
  <inkml:trace contextRef="#ctx0" brushRef="#br0" timeOffset="82745.4028">13975 13972 1436 0,'-19'17'229'15,"-24"31"-55"-15,6 5-14 16,14 17-32-16,12 15 0 16,19 17-17-16,10 5-17 0,25-3-37 15,6-10-13-15,10-22-21 16,-2-10-6-16,-10-23-1 15,-4-12-16-15,-8-23 355 16</inkml:trace>
  <inkml:trace contextRef="#ctx0" brushRef="#br0" timeOffset="83279.5678">14440 14106 625 0,'14'2'396'0,"16"-1"-68"0,-6 0-190 15,-12 1-43-15,-7-1 0 16,-6 2-12-16,-7-3-9 16,-6-3-31-16,-4-1-11 15,-9-1-14-15,1 1-6 16,-2 2-11-16,-1 4-1 16,5 2-2-16,-1 7 0 0,3 0-1 15,3 4 1-15,4 2 2 16,4 0-1-16,3 2 2 15,2 0 4-15,6 0 18 16,0 0 7-16,3-7 2 16,1 0 1-16,1-11-4 15,6-1-4-15,12-6 0 16,7-2-6-16,15 7-12 16,3 2 8-16,8 11 15 15,-3 11 6-15,-15 8 21 16,-9 5 0-16,-25 7 9 15,-11-2 3-15,-21-1-13 16,-9-2-2-16,-16-11-21 16,-4-8-5-16,4-16-38 15,6-8-3-15</inkml:trace>
  <inkml:trace contextRef="#ctx0" brushRef="#br0" timeOffset="83639.1419">14746 14055 1465 0,'0'7'257'0,"-3"13"-7"15,-1 7-51-15,-2 18-28 16,2 7-16-16,4 15-39 16,-1 4-15-16,7-1-46 15,3-4-15-15,9-19-21 16,9-4-5-16,8-18 1 15,5-7-2-15,3-15-1 16,-3-5-19-16,-8-11-16 16,-6 0 309-16</inkml:trace>
  <inkml:trace contextRef="#ctx0" brushRef="#br0" timeOffset="83810.7508">14687 14323 1619 0,'14'-3'327'16,"20"-3"-189"-16,15 1-12 0,12 4-39 15,3 1-35-15,0 4-26 16,-4 1 21-16,-17-1 26 16</inkml:trace>
  <inkml:trace contextRef="#ctx0" brushRef="#br0" timeOffset="84047.9559">15064 13960 1531 0,'17'24'298'15,"14"15"-39"-15,-1 16-84 16,0 12 7-16,-9 9 2 15,-7 10-14-15,-14 9-53 16,-8-4-35-16,-18-8-45 16,-8-8-11-16,-7-21-4 0,-5-7 0 15,5-17-21-15,3-14 11 16,10-13-696-16</inkml:trace>
  <inkml:trace contextRef="#ctx0" brushRef="#br0" timeOffset="85787.3708">1772 15866 1172 0,'6'-16'324'0,"9"-22"-121"16,84-65-660 31</inkml:trace>
  <inkml:trace contextRef="#ctx0" brushRef="#br0" timeOffset="85995.8164">1995 15765 1573 0,'-8'35'796'16,"-4"25"-464"-16,9 7-301 15,4-6-10-15,15-13-14 16,6-4 5-16,0-28 0 15,4-2 2-15,1-21 1 16,-2-11 1-16,-2-14-1 16,-2-7-4-16,-9-8-6 15,-2-1-3-15,-2 1-8 16,-2 0-1-16,-4 16-1 0,0 8-1 16,-2 23 8-16,-1 9 1 15,5 27 10-15,1 9 5 16,6 14 0-16,4 1-1 15,3-7 24-15,4-7 62 16</inkml:trace>
  <inkml:trace contextRef="#ctx0" brushRef="#br0" timeOffset="86419.7114">2758 15503 1471 0,'-16'10'268'16,"-20"10"-26"-16,-1 7-17 15,-4 19-57-15,3 5-39 16,13 19-61-16,10 9-18 15,19 6-36-15,11-1-7 16,9-5-5-16,4-11 5 16,8-12-3-16,2-9-9 15,5-21-32-15,1-16-26 0,1-20-7 16</inkml:trace>
  <inkml:trace contextRef="#ctx0" brushRef="#br0" timeOffset="86641.1275">2963 15589 1707 0,'-3'0'408'0,"-5"4"-174"16,2 6-78-16,7 18-72 16,4 8-12-16,5 16-10 15,0 7-5-15,-4 0-14 16,-1 2-7-16,1-1-19 15,3-7-5-15,7-10-7 16,2-10-5-16,2-18-39 16,1-3-1-16</inkml:trace>
  <inkml:trace contextRef="#ctx0" brushRef="#br0" timeOffset="86819.6415">2812 15919 1732 0,'9'1'379'15,"17"-1"-211"-15,12 1-53 0,14-7-17 16,5 2-27-16,4 3-12 16,-6-1 5-16</inkml:trace>
  <inkml:trace contextRef="#ctx0" brushRef="#br0" timeOffset="87028.085">3224 15541 1702 0,'0'9'394'0,"3"15"-145"16,9 13-96-16,7 19-23 15,7 11-4-15,0 18-42 16,-2 4-15-16,-16 5-34 0,-6-7-12 16,-12-9-54-16,-2-14 244 15</inkml:trace>
  <inkml:trace contextRef="#ctx0" brushRef="#br0" timeOffset="87423.6578">3823 15844 1588 0,'8'-1'372'0,"18"1"-4"0,9 5-178 16,16 0-93-16,2 1-25 15,5-3-36-15,-3 1-6 16,-3-3 302-16</inkml:trace>
  <inkml:trace contextRef="#ctx0" brushRef="#br0" timeOffset="87629.1076">3930 15975 1758 0,'18'6'469'16,"11"1"-208"-16,13 3-112 15,4 3-30-15,6-3-33 16,1 1 52-16</inkml:trace>
  <inkml:trace contextRef="#ctx0" brushRef="#br0" timeOffset="89425.3968">4672 15914 1771 0,'2'7'445'0,"12"5"-232"16,14 3-40-16,29-5-66 15,18-3-31-15,23-7-25 16,5-8 48-16</inkml:trace>
  <inkml:trace contextRef="#ctx0" brushRef="#br0" timeOffset="89933.1617">5588 15621 1687 0,'-16'-2'396'0,"-15"2"-175"16,0 4-45-16,1 17-86 16,1 8-26-16,5 13-42 15,8 10-8-15,18 9-1 16,12 1-7-16,17-4 0 16,9-11 0-16,12-22-2 15,5-10 9-15,8-21 3 16,-2-11 3-16,-10-16-4 15,-13-11 23-15,-19-7 26 16,-18 0 8-16,-22 3 9 16,-11 4-20-16,-22 11-35 0,-5 5-13 15,5 7-1-15,10 11-18 16,19 8 81-16,14 3-317 16</inkml:trace>
  <inkml:trace contextRef="#ctx0" brushRef="#br0" timeOffset="90099.7166">5909 16078 2080 0,'2'-2'561'0,"-1"-5"-448"16,4-4-23-16</inkml:trace>
  <inkml:trace contextRef="#ctx0" brushRef="#br0" timeOffset="90672.3197">6447 15769 1461 0,'-11'9'258'0,"-19"7"-28"16,-6-1-37-16,-7-12-20 16,-3-6-38-16,4-19-59 15,6-8-11-15,18-9-48 16,13-1-16-16,20 3-8 15,9 2-4-15,19 16-1 16,5 6 3-16,5 15 7 16,-2 17 2-16,-14 18 12 15,-13 9 6-15,-22 14 7 16,-12 3 1-16,-18-2-4 16,-4-4-6-16,-12-16-6 15,3-6-9-15,1-17-20 16,7-11-10-16,13-7-7 15,9-4 4-15,11-7 17 0,9 12 7 16,14-1 9-16,9 0 1 16,12 11 9-16,1-9 0 15,0 7-2-15,-2 1 61 16,-2-9-208-16</inkml:trace>
  <inkml:trace contextRef="#ctx0" brushRef="#br0" timeOffset="91146.0607">6974 15626 1493 0,'0'-2'299'0,"0"1"-32"16,-2 3-84-16,1-2-78 15,-1 0-61-15,-18 4-28 16,-41 9-2-16,19-7-7 16,1-4-2-16,3-2-5 15,3 4-2-15,14-4-5 16,6 1-3-16,8 1 1 16,4 2 0-16,3 7 1 15,2 6 2-15,3 8 6 16,0 1 9-16,0 6 25 15,0-2 9-15,2 0 2 0,1-5-6 16,3-15-15-16,4-7-4 16,7-13-5-16,2-3 1 15,12 2-10-15,-1 0-2 16,3 13-4-16,0 3 2 16,-6 11 13-16,-2 8 7 0,-15 7 25 15,-9 3 10-15,-19-1-1 16,-5 0-6-16,-13-9-17 15,-4-5-10-15,-2-14-4 16,-6-7-25-16,9-19 8 16,2-5 266-16</inkml:trace>
  <inkml:trace contextRef="#ctx0" brushRef="#br0" timeOffset="91669.7747">7674 15783 1399 0,'-14'-1'228'0,"-21"1"-69"16,-4 0 10-16,2 4-30 15,-1 4-17-15,14 4-52 16,6-1-24-16,11 4-31 16,9 0 1-16,14 5 20 15,6 5 8-15,13 5 14 16,-2-1 8-16,-8 9 3 15,-7-6-6-15,-21 1-11 16,-9 4-12-16,-16-21-12 16,-3 2-7-16,0-18-30 15,1-9-24-15,15-9-68 16,-2-12-46-16</inkml:trace>
  <inkml:trace contextRef="#ctx0" brushRef="#br0" timeOffset="91841.3178">7825 15858 1516 0,'4'5'334'15,"7"14"20"-15,-4 6-69 16,-5 5-79-16,-2 6-56 0,0-1-75 16,1-2-27-16,-5-5-47 15,2-5-19-15,-4-6 281 16</inkml:trace>
  <inkml:trace contextRef="#ctx0" brushRef="#br0" timeOffset="92001.886">7831 15550 1560 0,'-6'0'327'0,"-10"-2"-80"15,6 9-126-15,4 5-97 16,3 2-61-16</inkml:trace>
  <inkml:trace contextRef="#ctx0" brushRef="#br0" timeOffset="92239.9696">7992 15869 1536 0,'5'24'358'15,"5"28"1"-15,0 3-96 16,-5-4-111-16,-2-1-63 15,2-15-56-15,-1-9-10 16,2-19-5-16,7-9-2 16,2-19-5-16,5-3-2 15,3-10-8-15,2-1-1 16,6 7 0-16,-1 3-1 0,5 11-1 16,-3 9-1-16,-8 11 5 15,-1 10 8-15,-12 10 9 16,-7 2 0-16,-6 0 21 15,-3-1 164-15</inkml:trace>
  <inkml:trace contextRef="#ctx0" brushRef="#br0" timeOffset="92649.5923">8776 15433 1549 0,'-21'21'299'0,"-27"35"-105"16,3 15-23-16,10 24-32 15,9 9-34-15,23 13-30 16,15-10-17-16,24-11-33 16,10-14 1-16,10-33 272 15</inkml:trace>
  <inkml:trace contextRef="#ctx0" brushRef="#br0" timeOffset="93203.6227">9304 15628 1008 0,'1'0'445'16,"10"0"-252"-16,-14 0-32 16,-11 5-8-16,-6-2-68 15,-14 1-30-15,-5 0-29 16,-1-1-4-16,-1 0-7 15,4-3-3-15,9-3-9 16,5 3-5-16,11 2-8 16,3 6 1-16,8 7-1 15,-1 0 4-15,1 4 3 16,2 4 6-16,1-3 12 16,1 1 8-16,4 0 9 15,-1-7-2-15,5-7-2 16,3-5-6-16,13-9-8 15,3-1-3-15,17 3-3 16,7 5 3-16,-2 13 7 16,-2 5 6-16,-15 12 4 0,-11 2 5 15,-19 4 25-15,-13 1 6 16,-17 5 6-16,-11-8-9 16,-11-9-21-16,-1-5-11 15,1-23 251-15</inkml:trace>
  <inkml:trace contextRef="#ctx0" brushRef="#br0" timeOffset="93576.6251">9494 15590 1311 0,'4'-6'293'0,"0"-7"-9"16,3 11-41-16,-6 14-68 15,-1 12-35-15,-2 23-44 0,-3 5 2 16,2 18-12-16,2 6-10 16,5-5-30-16,6-3-17 15,9-15-17-15,5-14-1 16,9-19-3-16,2-9-3 16,2-14-25-16,0-4-19 15,-9-6 317-15</inkml:trace>
  <inkml:trace contextRef="#ctx0" brushRef="#br0" timeOffset="93759.1368">9418 15804 1668 0,'6'-2'363'0,"13"-3"-213"16,7 1-22-16,15 4-51 15,8 0-38-15,10 7-25 16,-3 6 25-16,2 3 354 16</inkml:trace>
  <inkml:trace contextRef="#ctx0" brushRef="#br0" timeOffset="93961.6402">9887 15513 1507 0,'11'17'338'0,"5"14"109"15,6 28-274-15,3 9 23 16,-6 23-20-16,-8 5-14 16,-19-1-66-16,-15 3-25 15,-10-14-39-15,-1-5 10 16</inkml:trace>
  <inkml:trace contextRef="#ctx0" brushRef="#br0" timeOffset="95195.482">2221 17154 1488 0,'3'11'296'0,"2"8"-27"16,-7 13-45-16,-7 9-13 15,-14 10-54-15,-4 0-34 16,-8-2-58-16,-4-8-20 16,-4-19-24-16,-1-7-5 0,1-18-16 15,-1-7-8-15,13-11-24 16,7-2-7-16,17-7 4 15,8-7 5-15,16 3 15 16,7 2 7-16,14 13 9 16,3 15 8-16,5 21 15 15,0 9 6-15,-2 19 5 16,-3 3-1-16,-3 4-9 16,-4-1 11-16,-7-7 246 15</inkml:trace>
  <inkml:trace contextRef="#ctx0" brushRef="#br0" timeOffset="95609.0359">2798 16846 1527 0,'-24'-1'299'0,"-29"3"-57"16,1 11-40-16,6 18-61 16,5 8-35-16,14 19-43 15,4 5-3-15,23 15-21 16,9 4-13-16,19-1-3 16,9-7-7-16,2-19-5 15,1-9 0-15,-3-18-11 16,2-10-22-16,-1-15-50 15,-1-9 384-15</inkml:trace>
  <inkml:trace contextRef="#ctx0" brushRef="#br0" timeOffset="95839.5993">3062 16959 1779 0,'-3'3'438'15,"2"17"-263"-15,-5-1-30 16,3 14-48-16,3 6-7 16,-2 12-15-16,5 5-18 15,5 4-18-15,1 2-12 0,6-14-18 16,-1-7 2-16,8-17-9 16,1-6-20-16,2-13-42 15,0-1-19-15,-5-10-393 16</inkml:trace>
  <inkml:trace contextRef="#ctx0" brushRef="#br0" timeOffset="96005.1533">2863 17239 1685 0,'2'3'399'0,"12"2"-119"16,11-5-113-16,26-5-58 15,2-6-23-15,13-2-54 16,5 2 19-16,-7 4 267 0</inkml:trace>
  <inkml:trace contextRef="#ctx0" brushRef="#br0" timeOffset="96344.4017">3510 16933 1410 0,'5'1'294'0,"9"16"101"15,1 14-139-15,-1 22-87 16,-1 11 4-16,-10 19-53 16,-3 0-27-16,-11 2-33 15,-4-11-31-15,-3-18-61 16,5-14 17-16</inkml:trace>
  <inkml:trace contextRef="#ctx0" brushRef="#br0" timeOffset="96675.0675">4034 17173 1771 0,'0'4'418'0,"9"1"-275"16,5 0-16-16,12 1-50 16,5-1-24-16,7 2-24 15,0-2 14-15,1 1-3 16,-4-2-535-16</inkml:trace>
  <inkml:trace contextRef="#ctx0" brushRef="#br0" timeOffset="96868.2757">4043 17362 1709 0,'6'6'452'0,"5"4"-118"15,14 1-180-15,7 0 8 16,9-2-77-16,-1 0-21 0,-1-6 37 15,-2-3 171-15</inkml:trace>
  <inkml:trace contextRef="#ctx0" brushRef="#br0" timeOffset="98756.6409">4750 17340 1595 0,'11'1'345'0,"22"5"-94"16,14 6-63-16,18 3-56 15,5 1-35-15,4-3 7 16,-7-5 257-16</inkml:trace>
  <inkml:trace contextRef="#ctx0" brushRef="#br0" timeOffset="99203.4481">5493 17286 1459 0,'1'-5'296'16,"2"-4"78"-16,10-10-225 16,8-9-11-16,9-15-50 15,5-4-26-15,-5-2-28 16,-3 1-8-16,-12 10-13 15,-6 6 0-15,-12 19-3 16,-5 12-5-16,-7 24 3 16,2 14 0-16,5 25 2 15,4 9 4-15,10 17-1 16,3-1-3-16,7-13 0 16,3-9 10-16,2-23-41 15,-1-16-15-15</inkml:trace>
  <inkml:trace contextRef="#ctx0" brushRef="#br0" timeOffset="99412.967">6017 17415 1701 0,'4'3'457'0,"1"0"-76"16,6 0-280-16,-4 0-1 0,1-3-11 15,2-4 234-15</inkml:trace>
  <inkml:trace contextRef="#ctx0" brushRef="#br0" timeOffset="100012.0819">6581 17212 1489 0,'-20'10'254'0,"-15"5"-62"0,0-11-71 16,5-6 6-16,5-22-32 15,7-9-32-15,16-12-31 16,3-5-21-16,20 5-9 16,5 6 9-16,15 14 11 15,5 15 9-15,-5 18 7 16,0 16-4-16,-20 15 3 15,-13 11 2-15,-23 15-5 16,-15-2-3-16,-10 6-13 16,-3-8-5-16,-1-18-8 15,3-9-13-15,3-23-30 16,2-8-14-16,14-7-4 16,7-10 10-16,15-2 22 15,12-3 7-15,11 5 16 16,9 6 7-16,7 14 24 0,0 10 8 15,4 15 0-15,-3 3 0 16,-2 2 11-16,1-5 113 16</inkml:trace>
  <inkml:trace contextRef="#ctx0" brushRef="#br0" timeOffset="100585.3843">7102 16997 1327 0,'7'-8'271'16,"8"-8"-69"-16,-13 6-29 16,-4 6-30-16,-11 9-49 15,-8 8-28-15,-6 3-43 16,-7 0-11-16,0 1-6 16,0-4-1-16,1-5-1 15,4-2 0-15,5-9-9 0,3-1-4 16,14 4-5-16,0-1-1 15,7 9 7-15,3 1 3 16,0 8 12-16,3 3 5 16,1 8 12-16,0 2 7 15,-3 5 5-15,1-2-1 16,0-10-7-16,1-4-8 16,2-16-8-16,2-4-2 15,2-12-1-15,3-3-1 0,10 0-7 16,6 3-1-16,11 11 1 15,3 4 12-15,-1 15 27 16,-5 8 17-16,-19 12 26 16,-10 3-3-16,-21 6-20 15,-12-1-10-15,-15-8-23 16,-5-3-6-16,-7-19-2 16,7-9-10-16,7-15-42 15,2-11-26-15,16-8 183 16</inkml:trace>
  <inkml:trace contextRef="#ctx0" brushRef="#br0" timeOffset="101972.7057">7723 17172 1374 0,'-10'-7'259'15,"-19"-4"-17"-15,-4 5-27 16,-6 9-52-16,-2 9-45 0,8 12-61 16,2 5-19-16,11 7-24 15,7 3-6-15,13 5-7 16,8-1-1-16,14 2 0 16,5-7 0-16,9-10 0 15,6-3 9-15,9-14-24 16,5-5-35-16</inkml:trace>
  <inkml:trace contextRef="#ctx0" brushRef="#br0" timeOffset="102273.7277">8090 17285 1109 0,'-3'-9'395'16,"-1"-6"-160"-16,-3-1-73 15,-2 1-14-15,-7 2-27 16,-7-1-3-16,-8 5-15 0,-3 3-14 16,1 7-28-16,-1 8-14 15,11 11-26-15,1 4-4 16,9 11-6-16,7 2 1 16,12-1 6-16,10-3 4 15,14-12 6-15,7-9 5 16,3-14 1-16,4-3 0 15,-7-12-6-15,-6-1-4 16,-13-1-6-16,-9-4 1 0,-9 2-6 16,-2 2 47-16</inkml:trace>
  <inkml:trace contextRef="#ctx0" brushRef="#br0" timeOffset="102681.8506">8392 17180 1473 0,'-11'-5'259'16,"-16"1"-55"-16,5 4-49 16,8 6-77-16,7 3-26 15,14 8-37-15,1 2 2 0,11 9 21 16,5 3 6-1,3 9 33-15,0 2-3 0,-6 0-4 16,-11 2 18-16,-15-7-15 16,-14-5 0-16,-7-16-18 15,-6-9-15-15,-2-17-5 16,4-12-19-16,3-11 265 16</inkml:trace>
  <inkml:trace contextRef="#ctx0" brushRef="#br0" timeOffset="103110.7865">9054 16709 1425 0,'-24'15'261'16,"-16"11"-27"-16,-7 31-74 15,2 14-8-15,13 26-19 16,5 10-10-16,25 11-25 16,12-4-5-16,19-10-49 15,14-10-14-15,6-26-1 16,2-8-12-16,10-27-1 15,4-14 23-15</inkml:trace>
  <inkml:trace contextRef="#ctx0" brushRef="#br0" timeOffset="103634.7661">9510 17009 1392 0,'2'3'230'0,"-1"-1"-55"15,-5-1-14-15,3-1-58 16,-1 0-25-16,-25 5-49 16,-29 6-12-16,25-10-9 15,-1 2-3-15,1 1-4 16,1-1-1-16,7 6-4 16,4 5 1-16,8 3-1 15,-2 4 0-15,8 0 1 16,-1-2 2-16,6 1 1 15,7-3 0-15,3-5 2 16,7-8 1-16,3-6 2 16,2-5-5-16,2-1 11 15,4 3 10-15,2 9 25 16,7 10 18-16,3 13 9 16,-2 3 1-16,-5 8-6 0,-13 1-3 15,-20 1-2 1,-10 0-5-16,-18-8-13 0,-4-6-6 15,-8-17-11-15,1-8-23 16,5-15 189-16,-4-8-812 16</inkml:trace>
  <inkml:trace contextRef="#ctx0" brushRef="#br0" timeOffset="104011.8944">9734 17003 1356 0,'6'-5'288'16,"4"0"21"-16,-5 15-114 15,-3 10 0-15,-2 18-55 16,-1 6-17-16,0 10-28 0,1 4-20 16,6 6-33-16,3 1-13 15,6-11-15-15,2-5-2 16,3-17-2-16,-5-7-1 15,2-11-4-15,-1-7-12 16,-3-7-33-16,2-2-1 16</inkml:trace>
  <inkml:trace contextRef="#ctx0" brushRef="#br0" timeOffset="104207.2697">9682 17187 1524 0,'15'0'256'15,"13"1"-104"-15,9 3-81 16,2 2-11-16,1 4-29 16,1 0-11-16,-2 0 26 15,0-3 409-15</inkml:trace>
  <inkml:trace contextRef="#ctx0" brushRef="#br0" timeOffset="104428.9905">10169 16817 1711 0,'8'8'363'15,"9"18"-231"-15,5 14-23 16,6 21 11-16,-1 10-1 15,-5 17 3-15,-3 6-8 16,-10 12-44-16,-9-1-23 16,-15-8-22-16,-11-8-5 15,-15-21-3-15,-5-11 2 0,-5-21-10 16,2-10 13-16</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9:53:07.212"/>
    </inkml:context>
    <inkml:brush xml:id="br0">
      <inkml:brushProperty name="width" value="0.05292" units="cm"/>
      <inkml:brushProperty name="height" value="0.05292" units="cm"/>
    </inkml:brush>
  </inkml:definitions>
  <inkml:trace contextRef="#ctx0" brushRef="#br0">21227 14358 1472 0,'-10'6'223'0,"-4"7"-72"16,10 1-31-16,23-1-10 16,15-2 4-16,26-1-2 15,13-2-18-15,17-1-42 16,4-2-4-16,3-2-30 16,0-3-5-16,-22-7-12 15,-5-6-34-15,-21-4-186 0</inkml:trace>
  <inkml:trace contextRef="#ctx0" brushRef="#br0" timeOffset="674.7524">21441 14251 1133 0,'4'-2'373'16,"3"0"-134"-16,0 2-21 16,-7 5-55-16,-1 1-6 0,-9 3-53 15,-4 3-24 1,-6 6-37-16,-2 0-12 0,-15-1-16 15,0 3-3-15,-4-4-5 16,-3-3 0-16,9 2-4 16,3-5 0-16,9-2-2 15,7-1-1-15,8-3-1 16,5 1-3-16,10 1-1 16,7 1 6-16,14 4 28 15,9-1 18-15,12 9 27 16,4 5-1-16,-8-3-20 15,-3 0-15-15,-20-4-20 16,-4-2-25-16,-9-2-245 16</inkml:trace>
  <inkml:trace contextRef="#ctx0" brushRef="#br0" timeOffset="1328.0378">21114 13811 971 0,'1'-13'418'15,"3"-11"-259"-15,7-1-53 16,4 1 12-16,8 2 11 16,3 4 5-16,1 8-10 15,-1 7-11-15,-8 9-41 16,-8 6-9-16,-6 9-20 0,-5 4-4 16,-6 17-11-16,1 4-9 15,4 5-9-15,4-2-1 16,11-9-2-16,4-7 0 15,6-18 2-15,6-4 1 16,2-17 1-16,-2-9 1 16,-3-12 1-16,-7-8-1 15,-8-6-1-15,3-1-2 16,-9 4-2-16,-3 6-3 0,-2 15-2 16,-7 5 0-16,0 12-3 15,4 6-3-15,-4 8-2 16,0 7 2-16,7 8 4 15,-2 4 2-15,7 6 2 16,1-3 0-16,1-7-3 16,9-2 16-16,-3-12-56 15,6 3-18-15</inkml:trace>
  <inkml:trace contextRef="#ctx0" brushRef="#br0" timeOffset="1574.5485">21697 13952 1587 0,'0'7'296'15,"0"11"-155"-15,-1 4-19 16,-1-1-20-16,2 4-27 15,0-3-32-15,3-1-14 16,3-5-22-16,0-8-1 16,2-8-17-16,1-2-40 15,0-6 86-15</inkml:trace>
  <inkml:trace contextRef="#ctx0" brushRef="#br0" timeOffset="1763.701">21688 13816 1832 0,'-2'1'481'0,"-1"-1"-285"16,2 2-70-16,1-2-64 15,0 0-17-15,0 0 58 16,0 0-612-16</inkml:trace>
  <inkml:trace contextRef="#ctx0" brushRef="#br0" timeOffset="2138.7766">21901 13848 1521 0,'-1'0'290'15,"2"1"-42"-15,13 2-129 16,2-1-27-16,14 1-47 16,3 2-20-16,5 0-16 15,4-1 9-15,-2-1-52 16,-2-3-65-16</inkml:trace>
  <inkml:trace contextRef="#ctx0" brushRef="#br0" timeOffset="2349.2112">21945 14029 1445 0,'0'0'248'16,"9"1"-16"-16,8 1-45 0,14-2-30 16,7 0-25-16,4-2-55 15,2 1-19-15,-5 0-19 16,-2 2 34-16</inkml:trace>
  <inkml:trace contextRef="#ctx0" brushRef="#br0" timeOffset="2802.5937">22398 13950 1436 0,'3'-1'254'0,"-1"-1"-14"15,5 0-23-15,-7 2-39 16,8 0-33-16,22 0-61 15,34 6-19-15,-28-6-27 16,2 0-30-16,-1 0-30 16</inkml:trace>
  <inkml:trace contextRef="#ctx0" brushRef="#br0" timeOffset="3146.5567">22876 13766 1485 0,'-12'0'281'0,"-10"-3"-31"16,-7 6-119-16,-1 8-25 15,5 7-64-15,5 10-19 16,13 8-13-16,6 5-3 0,14 2-4 15,7-3 0-15,12-9 8 16,5-4 13-16,4-17 18 16,0-5 4-16,-2-18 11 15,-5-9 3-15,-12-14 18 16,-7-4 7-16,-18-4-7 16,-9-1-17-16,-15 11-36 15,-5 4-13-15,4 16-12 16,-5 8-16-16,14 8 294 15</inkml:trace>
  <inkml:trace contextRef="#ctx0" brushRef="#br0" timeOffset="3337.5563">23125 14014 1173 0,'5'-3'349'16,"8"-2"-114"-16,-1 2-18 16,-6-1-83-16,1 2-29 15,-3 0-60-15,-1-4-39 16</inkml:trace>
  <inkml:trace contextRef="#ctx0" brushRef="#br0" timeOffset="3663.7033">23315 13997 1342 0,'1'-9'264'15,"2"-6"-13"-15,2-6-133 16,3 0-25-16,-2-8-9 15,-3-2-4-15,2-1-1 16,0 2-1-16,-5 8-11 16,3 5 1-16,-3 12-3 15,0 2-5-15,1 9-16 16,-1-6-12-16,0 10-11 16,9 51-2-16,-4-16 3 15,-4 2 0-15,1 3-4 0,2-4-1 16,-5-10 3-16,3-6-5 15,0-14 198-15,5-6-816 16</inkml:trace>
  <inkml:trace contextRef="#ctx0" brushRef="#br0" timeOffset="4343.137">23730 13656 1432 0,'3'2'238'0,"3"1"-17"16,0 12-128-16,2 3-17 15,-6 5-21-15,-1 2-3 16,-4 2 3-16,-5-1 1 16,4-6-10-16,2-4-9 15,4-11-19-15,2-8-1 16,-1-15-2-16,5-2 2 0,3-4 0 16,0-3 1-16,4 7 1 15,-1 0 3-15,3 6-2 16,-4 5-2-16,0 9-2 15,-2 2-3-15,-4 12-1 16,-1 1 1-16,-5 6-2 16,0 0-1-16,-2-1-2 15,0 0-2-15,1-6 2 16,0-5 1-16,10-11 0 16,-3-9 0-16,5-9-1 15,2-1-2-15,1-6-1 16,3 2-1-16,-1 5-2 15,-1 5-2-15,-6 11 6 16,-3 6 7-16,-6 13 9 16,-1 6 5-16,-6 9-8 15,1 4-6-15,1-1-9 0,4-1-25 16,8-8-71-16</inkml:trace>
  <inkml:trace contextRef="#ctx0" brushRef="#br0" timeOffset="4594.6354">23648 14027 1651 0,'13'-4'371'0,"24"0"-133"16,9 0-80-16,9-2-69 16,5 2-26-16,-2-4-48 15,-4 3 6-15,-5 4-46 16,-6 0-20-16</inkml:trace>
  <inkml:trace contextRef="#ctx0" brushRef="#br0" timeOffset="5027.4793">24007 14141 1440 0,'-5'-2'236'0,"-11"-3"-39"16,-5 4-27-16,-9 2-49 15,-1 1-6-15,1 4-45 16,3 1-23-16,14 2-35 15,0 2-12-15,12 3-6 16,5-4 0-16,3 3-1 16,9 2 2-16,5 1 2 15,-2 5 1-15,-2 3 0 16,-7 0 9-16,-12-3 31 16,-10-2 21-16,-6-4 53 15,-9-3 3-15,-6-12-28 16,3-2-20-16,1-16-33 15,9 0 261-15</inkml:trace>
  <inkml:trace contextRef="#ctx0" brushRef="#br0" timeOffset="96262.959">1767 9828 855 0,'-2'-14'512'0,"0"-6"-263"0,1 2-22 15,0 16-33-15,-2 11-17 16,2 24-52-16,1 15-34 16,1 21-19-16,1 4-20 15,-1 2-26-15,2-5-5 16,2-16-8-16,2-11 0 0,1-24-41 16,-1-13-27-16,1-17-75 15,-1-11-44-15,-6-17-34 16,-1-10-10-16,-6-10 85 15,-3-3 44-15,-3-4 80 16,2 1 56-16,2 4 60 16,3 4 34-16,5 12 26 15,1 4 7-15,9 13-40 16,4 4-32-16,6 6-50 16,9 7-23-16,16 3-20 15,6 3-4-15,8 12-27 16,1 2-52-16</inkml:trace>
  <inkml:trace contextRef="#ctx0" brushRef="#br0" timeOffset="96520.2699">2067 10041 1327 0,'-1'-1'298'0,"-3"4"21"16,6 7-81-16,-3 13-106 16,2 9-31-16,2 11-46 15,1 2-20-15,4 0-27 16,-5-5-50-16</inkml:trace>
  <inkml:trace contextRef="#ctx0" brushRef="#br0" timeOffset="96807.6825">2519 10091 1539 0,'0'6'341'0,"0"15"-19"15,-8 4-61-15,-14 12-114 16,-4 2-40-16,-11-3-62 16,4-5-15-16,5-14-21 15,4-8-15-15,8-17-48 0,4-8-18 16,6-9-15 0,2-4 16-16,4 1 37 0,0 4 14 15,7 5 10-15,4 4-2 16,12 12 10-16,7 7 13 15,8 19 20-15,-1 9 11 16,-2 12 0-16,-2 3 2 0,-3-7 328 16</inkml:trace>
  <inkml:trace contextRef="#ctx0" brushRef="#br0" timeOffset="97312.9403">3180 10056 1553 0,'11'2'253'16,"15"2"-149"-16,10 2-24 15,7-6-35-15,2 0-16 16,1-3-16-16,-7-1-2 0,-19 1-3 16,-5 0-3-16,-19 3-7 15,-6 5-2-15,-9 12-2 16,-9 4 9-16,3 12 33 16,2 2 11-16,11 2 10 15,10 0-6-15,16-7-28 16,11-5-8-16,12-13-5 15,4-7 3-15,-2-12-35 16,-4-5-29-16,-8-5-110 16,-8-2-64-16</inkml:trace>
  <inkml:trace contextRef="#ctx0" brushRef="#br0" timeOffset="97551.5922">3610 10142 1503 0,'5'6'268'0,"-2"7"-58"16,3 5-33-16,-5 4-52 15,-3 1-26-15,-2 3-39 16,2-2-15-16,0-6-20 0,2-7-6 16,0-13-9-16,3-6-2 15,7-13-11-15,1-4-5 16,6-5-7-16,0 0 0 16,2 6 4-16,5 5 4 15,-3 14 3-15,0 9 3 16,-5 16 5-16,-5 5 3 15,0 8 2-15,-3 4 9 0,-3-4-66 16,3-4 206-16</inkml:trace>
  <inkml:trace contextRef="#ctx0" brushRef="#br0" timeOffset="97762.1145">3940 10113 1680 0,'5'-3'396'0,"8"4"-152"15,-1 4-62-15,3 15-67 16,-5 7-14-16,-1 4-40 16,7 1-16-16,-5-3-29 15,1-6-9-15,3-14 2 16,-1-8-4-16,4-15 8 16,2-4 1-16,2-10-4 15,-2 1 12-15,-3 1 17 16,-3 3 244-16</inkml:trace>
  <inkml:trace contextRef="#ctx0" brushRef="#br0" timeOffset="98270.1763">4900 10071 1377 0,'5'11'267'16,"6"7"1"-16,-4 16-110 16,1 4-25-16,-1 3-57 15,-8-3-34-15,1-12-23 0,-1-8-5 16,1-16-3-16,4-7-13 15,2-17-12-15,-1-8-1 16,-2-11-5-16,1-2 11 16,4 5 4-16,6 1 1 15,6 15 1-15,5 7 6 16,-2 12 21-16,-5 9 9 16,-8 14 10-16,-2 8-5 0,-5 11-14 15,-2 6 7-15,4 0-59 16,1-3-31-16</inkml:trace>
  <inkml:trace contextRef="#ctx0" brushRef="#br0" timeOffset="98943.8457">5479 9987 1582 0,'-19'-4'309'0,"-22"-7"-126"16,5 9-59-16,13 11-65 15,5 6-24-15,13 4-32 16,11 5-3-16,13-3-3 16,6-2 0-16,6-1 3 15,-3-5 1-15,-2-2 4 0,-2-7-11 16,-7-1-8-16,-3-2 2 15,-9-1-4-15,-5 4 11 16,-17 0 6-16,-8 0 1 16,-10 7 4-16,-3-2 4 15,4 6 2-15,4 0-1 16,14 0-2-16,7 0 0 16,10 0 8-16,6 0 6 15,9-3 7-15,2-1-1 0,5-3-8 16,5-4-5-16,3-6-7 15,2-2 0-15,-5-7-21 16,-2 0-8-16,-8 3-4 16,-3 2-2-16,-4 4 17 15,-3 2 7-15,0 4 11 16,3 4 5-16,8-1 4 16,4-1 2-16,1-2-9 15,2-4-4-15,1-4 0 16,-1 1-1-16,3-9 0 15,-2-3 2-15,-2-6-2 16,-4-2 1-16,-8-1 0 16,-6 0 2-16,-13 5 1 15,-9 3-1-15,-15 6-1 16,-3 4-3-16,1 7-2 0,2 9 0 16,13 8-1-16,4 7 1 15,6 11 4-15,5 4 1 16,3 10 6-16,6 0 2 15,7 3-4-15,1-1-3 16,-1-7-1-16,0-7 9 16,1-12-49-16,1-5-93 15</inkml:trace>
  <inkml:trace contextRef="#ctx0" brushRef="#br0" timeOffset="99140.2834">6045 10095 1790 0,'-1'-5'479'0,"1"0"-242"16,0 5-69-16,0 0-91 16,0 1-28-16,9 29-22 15,12 36 1-15,-16-23-16 16,2-4 288-16</inkml:trace>
  <inkml:trace contextRef="#ctx0" brushRef="#br0" timeOffset="99287.8863">6015 9863 1895 0,'1'0'446'0,"1"7"-354"0,10 4 25 16</inkml:trace>
  <inkml:trace contextRef="#ctx0" brushRef="#br0" timeOffset="99737.9503">6455 10112 1524 0,'-14'-2'326'0,"-17"-3"-36"0,-7 1-36 16,1 9-133-16,5 4-39 15,14 12-48-15,10 3-27 16,13 5-9-16,13 1-1 15,14-6 8-15,8-2 5 16,2-14 8-16,2-8 1 16,-8-6 3-16,-7-7 2 0,-8-8 1 15,-13-3-1-15,-16-3-10 16,-10 1-17 0,-12 7-41-16,-3 4 243 0</inkml:trace>
  <inkml:trace contextRef="#ctx0" brushRef="#br0" timeOffset="100101.9776">6883 10124 1052 0,'1'-4'426'0,"0"-5"-194"16,-1-1-33-16,-12 2-70 15,-3-1-1-15,-12 3-5 16,-6 4-24-16,-7 3-43 0,-3 7-21 16,13 10-30-16,8 5-5 15,16 8-6-15,11 0 0 16,12-2 0-16,8-4 2 16,13-6 4-16,3-8 3 15,0-11 9-15,-3-5 5 16,-11-14 25-16,-5-5 20 15,-15-12 11-15,-3-6 6 16,-4-3-15-16,-6-6-9 16,-3-9-10-16,1-1-7 0,3 3-18 15,7 6-10-15,8 20-18 16,3 12-12-16,11 24 13 16</inkml:trace>
  <inkml:trace contextRef="#ctx0" brushRef="#br0" timeOffset="100532.1752">7199 10092 1553 0,'-13'-1'304'15,"-12"3"-100"-15,-2 4-52 16,8 10-74-16,4 2-24 0,9 2 1 16,8 5-4-16,11-4 11 15,10-1 13-15,12-8 8 16,1-6-2-16,11-6-18 16,-9-4-12-16,-11-8-18 15,-8 0-7-15,-19-9-10 16,0 1-21-16,-12 0-71 15,-2 2-47-15</inkml:trace>
  <inkml:trace contextRef="#ctx0" brushRef="#br0" timeOffset="100697.6889">7629 10222 1607 0,'1'10'396'0,"-6"16"-106"0,-5 9 0 16,-15-1-149-16,-5 4-50 16,2-4 4-16,4-12 122 15</inkml:trace>
  <inkml:trace contextRef="#ctx0" brushRef="#br0" timeOffset="101100.408">8364 9735 1492 0,'7'4'273'0,"8"6"-21"16,29-7-137-16,13 1-15 16,33-4-36-16,2-3-22 15,-1 3-17-15,-7 0 3 16,-28 3-58-16,-5-1-52 16</inkml:trace>
  <inkml:trace contextRef="#ctx0" brushRef="#br0" timeOffset="101296.0407">8724 9866 1576 0,'1'30'331'16,"3"20"-109"-16,-1 12-29 15,-2 4-18-15,-1-2-58 16,-2-1-32-16,1-9-46 15,4-5-22-15,4-19 3 16,7-11-302-16</inkml:trace>
  <inkml:trace contextRef="#ctx0" brushRef="#br0" timeOffset="101541.3879">9061 10058 1818 0,'15'1'442'15,"26"1"-325"-15,11 2-19 0,10-2-55 16,-3 2-16-16,-16-1-28 15,-7-4-38-15,-15 2-429 16</inkml:trace>
  <inkml:trace contextRef="#ctx0" brushRef="#br0" timeOffset="101707.1668">9110 10203 1737 0,'21'3'400'0,"29"1"-228"16,6-1-29-16,-1 2-71 15,0-2 9-15,-6 1 290 16</inkml:trace>
  <inkml:trace contextRef="#ctx0" brushRef="#br0" timeOffset="102767.9504">10086 9789 1347 0,'-15'-9'256'15,"-16"-7"-68"-15,16-5-75 16,10-6-25-16,10 0-32 15,13 1-3-15,22 6 22 16,10 3-2-16,13 14-11 16,2 5-2-16,-19 16-15 15,-16 7 1-15,-28 15-10 0,-17 9-4 16,-25 12-11-16,-10 3-4 16,-7-4-16-16,0-9-8 15,21-24-24-15,11-12-2 16,18-15-4-16,12-7 0 15,16-6 18-15,11-1 0 16,20 3 11-16,5 3 5 16,2 6 2-16,-2 5 5 0,-14 7 18 15,-11 0 6-15,-14 3 18 16,-9 3-3-16,-9-4-9 16,-1-1-4-16,-8-3-9 15,-1-8-3-15,0-3-10 16,1-10-14-16,9-3-27 15,4-5-14-15,6-4 0 16,7 1 8-16,9 1 16 16,1 1 9-16,8 8 21 15,1 6 15-15,-4 9 28 16,-2 6 17-16,-8 10 7 16,-4 7-11-16,-4 5-27 15,-2 2-13-15,-7 1-23 16,-4-4-28-16,1 0 344 15</inkml:trace>
  <inkml:trace contextRef="#ctx0" brushRef="#br0" timeOffset="102992.3781">10037 10129 1385 0,'0'1'266'16,"7"2"40"-16,14 2-121 0,33 0-64 15,18 0-11-15,35-3-28 16,6-2-15-16,12 0-24 16,-6 0 15-16,-16 2 153 15</inkml:trace>
  <inkml:trace contextRef="#ctx0" brushRef="#br0" timeOffset="103620.6369">10310 10380 1467 0,'-9'-1'275'16,"-7"0"-37"-16,-1 8-103 15,-3 5-34-15,4 12-62 16,7 6-13-16,7 4-11 16,7 1 0-16,16-5 5 15,1-4 1-15,8-9 6 16,4-7 1-16,1-11 0 15,2-5-2-15,-6-14-5 16,-7 0-2-16,-6-6-3 16,-5-1-2-16,-6 1-3 15,-4 2 0-15,-6 10-5 16,-5 3-4-16,0 13-5 16,0 6-2-16,4 12-3 15,4 5 1-15,8 2 1 16,7 4 1-16,9-8 4 15,3-4-2-15,7-6 20 16,3-8 13-16,0-11 21 0,-5-7 16 16,-7-11 2-16,-5-5-1 15,-11-5 1-15,-9-4-10 16,-13 1-18-16,-6 3-11 16,-9 9-33-16,5 8-19 15,1 14 271-15</inkml:trace>
  <inkml:trace contextRef="#ctx0" brushRef="#br0" timeOffset="104786.102">11060 10056 1349 0,'3'0'246'16,"13"0"-49"-16,10 2-28 0,19-1-66 15,7 3-17-15,6-2-38 16,-1-1-5-16,-11-1-82 15,-6 1-56-15</inkml:trace>
  <inkml:trace contextRef="#ctx0" brushRef="#br0" timeOffset="104955.8651">11160 10194 1458 0,'17'0'271'0,"26"0"20"16,5 0-117-16,10 0-80 15,-3 2 5-15,-4-2-522 16</inkml:trace>
  <inkml:trace contextRef="#ctx0" brushRef="#br0" timeOffset="105718.0773">12054 10015 1468 0,'-25'-10'259'15,"-18"-16"-57"-15,11-13-91 16,15-5-40-16,19-9-32 16,9 6-11-16,20 9 5 0,10 7 6 15,15 19-3-15,6 9-1 16,-1 22-12-16,-11 12-5 15,-23 25 6-15,-21 10 1 16,-30 7 2-16,-13 3-3 16,-16-12-11-16,2-8-2 15,10-18-2-15,5-10-8 0,16-23-12 16,11-9-3-16,16-12-6 16,12-5 4-16,14 1 10 15,7 1 3-15,9 10 5 16,-3 4 5-16,-3 12 6 15,-9 4 14-15,-11 5 16 16,-4 6 2-16,-12-4 2 16,-2 3-13-16,-5-9-19 15,-1-1-3-15,-5-10-14 16,1-3-9-16,0-10-21 16,3-2-11-16,9-3-4 15,3-4 0-15,8 3 14 16,7-3 7-16,6 5 10 15,2 2 6-15,4 11 9 16,-3 3 1-16,-3 7 32 16,-2 8 17-16,-9 3 27 0,-4 4 15 15,-8 2-26-15,-1-2-1 16,-3-6 262-16</inkml:trace>
  <inkml:trace contextRef="#ctx0" brushRef="#br0" timeOffset="106447.4575">13009 10024 1410 0,'5'2'223'0,"9"17"-65"16,6 17 4-16,10 25-24 0,3 18 8 15,-7 19-18-15,-4 5-19 16,-14-11-53-16,-1-13-12 16,0-29-20-16,-2-16-4 15,-3-24 8-15,3-11 1 16,-3-24-5-16,-2-10 0 15,1-25-12-15,-1-13-8 16,-3-29-13-16,-2-15-5 0,-5-21-4 16,2-6 0-16,4 10 9 15,6 17 1-15,8 32 0 16,0 22 1-16,-4 22 5 16,0 6 1-16,-2 16 1 15,-2 1-1-15,12 9-5 16,-2 0-1-16,5-3-1 15,6 5 0-15,14-2-1 16,10 2-10-16,34-2-19 16,15-2-7-16,13-5-17 15,11-1 0-15,-9 2-2 16,-13 3 5-16,-26 9 18 16,-20 3 10-16,-31 6 20 15,-7 1 12-15,-13 1 19 16,-1 1 8-16,4 4 13 15,-2 2-4-15,4 10-16 16,4 5-6-16,1 8-11 0,-2 7-4 16,2 0 14-16,-4-2 5 15</inkml:trace>
  <inkml:trace contextRef="#ctx0" brushRef="#br0" timeOffset="106960.5597">13666 9510 1473 0,'3'3'258'0,"-2"12"-64"16,-1 14-42-16,0 23-62 15,-1 10-17-15,0 18-16 16,1 5-10-16,1-5-19 15,2-12-7-15,3-26-8 0,0-13 0 16,1-25-2-16,0-5-3 16,6-17-10-16,-1-8-6 15,8-10-6-15,3-7-2 16,-3 2-3-16,2 2 3 16,-7 13 6-16,-7 10 1 15,-12 17 8-15,-11 9 0 16,-11 11 1-16,-2 5 2 0,7 2 8 15,6 0 0-15,9-6 3 16,7 0 0-16,12-10-2 16,10-3 2-16,20-9 19 15,3-2-44-15,9 0 405 16</inkml:trace>
  <inkml:trace contextRef="#ctx0" brushRef="#br0" timeOffset="107210.7436">13362 10267 1461 0,'12'0'294'15,"11"-3"47"-15,26 0-192 0,15-6 13 16,24 1-56-16,9 0-11 16,7 4-38-16,2 4-11 15,-6 2 89-15,-13 4-693 16</inkml:trace>
  <inkml:trace contextRef="#ctx0" brushRef="#br0" timeOffset="107825.4196">13625 10459 1453 0,'1'0'286'16,"3"3"13"-16,8 12-132 0,4 6-11 15,-1 10-59-15,-3-1-19 16,-8 1-19-16,-5-2-14 15,-6-7-20-15,4-2-6 16,-4-12-4-16,6-7-2 16,4-9-12-16,1-11-3 15,2-10-9-15,5 4-3 16,2-7 3-16,4 4 2 16,7 11-1-16,1-3 1 0,0 19 3 15,-1 6 2-15,-5 6 4 16,-6 10 4-16,-5 0 3 15,-8-7 1 1,0-8-4-16,2 3 1 0,-4 14-1 16,0-6-1-16,2-9-7 15,6-15-4-15,5-10-2 16,6-3-1-16,4-7 2 16,5 1-5-16,4 2-2 15,0 4 2-15,-4 15 1 16,-2 7 10-16,-9 17 19 15,-4 9 14-15,-8 8 25 16,-3 2 8-16,-2-1-12 16,1-3-8-16,1-6-23 15,0-8 5-15</inkml:trace>
  <inkml:trace contextRef="#ctx0" brushRef="#br0" timeOffset="113451.682">14635 10107 1579 0,'10'4'324'15,"10"3"-101"-15,21 2-112 16,10-1-21-16,16-2-49 16,3-4-9-16,-4-2-53 15,-8-1 6-15</inkml:trace>
  <inkml:trace contextRef="#ctx0" brushRef="#br0" timeOffset="113616.3178">14697 10216 1558 0,'12'2'349'0,"7"1"-25"16,27 2-189-16,12 2-34 16,18-3-62-16,5 0 21 0</inkml:trace>
  <inkml:trace contextRef="#ctx0" brushRef="#br0" timeOffset="114459.0373">15895 9886 945 0,'-2'3'476'0,"-4"3"-284"16,-14-2-28-16,-3-4-2 15,-13-14-26-15,4-8-18 0,6-16-31 16,6-6-9-16,18 0-58 15,6 3-2-15,21 9 10 16,9 9 4-16,17 15 3 16,5 8-1-16,-1 17-16 15,-7 6-3-15,-28 10-1 16,-22 11 0-16,-37 5-3 16,-11 8-1-16,-12-4-6 15,6-8-4-15,20-17-15 16,7-15-5-16,20-9-8 15,9-1 1-15,14 0 14 16,9 1 5-16,10 2 9 16,7 1 3-16,9-1 1 15,3 1-4-15,-5 1 0 16,-4-4-1-16,-18 0 4 16,-7 1 1-16,-9-5-4 0,-6 3-2 15,0-7-15-15,-1-5-5 16,-2-2-2-16,3 1 0 15,3 9 7-15,-2 1 5 16,1 2 13-16,-5-2 7 16,0 0 8-16,0 0 2 15,0 0-3-15,7-1-3 16,3-2 0-16,30-26-4 16,-34 7 13-16,-2 1 3 0,1 9 10 15,-3-1 7-15,2 12-17 16,3 6-5-16,4 8-7 15,3 6-3-15,4 4-2 16,0 1-1-16,-7-2-1 16,1-1-2-16,-8-6-3 15,0-1-25-15,-1-2 350 16</inkml:trace>
  <inkml:trace contextRef="#ctx0" brushRef="#br0" timeOffset="114788.6651">15622 10299 1509 0,'4'3'295'0,"2"2"-43"0,23-2-91 16,17 2-11-16,40-4-65 15,23-1-24-15,6 0-33 16,2 0-5-16,-23 4-49 15,-12 7-98-15,-15-3-152 16</inkml:trace>
  <inkml:trace contextRef="#ctx0" brushRef="#br0" timeOffset="115651.6727">16221 9960 1420 0,'3'-3'210'0,"9"3"-82"15,4 0-4-15,10 0-33 16,8 0-10-16,10-2-31 15,6 2-10-15,-1-1-17 16,-7-4-9-16,-12 3-4 16,-7-6-1-16,-13 7-8 15,-4 3-1-15,-7 5-2 16,-3 3-3-16,2 6 2 16,-3 5 3-16,8 6 5 15,-3-1 3-15,2 0 3 16,6-4 1-16,-1-5 4 15,3-3 37-15</inkml:trace>
  <inkml:trace contextRef="#ctx0" brushRef="#br0" timeOffset="116227.2117">16338 10309 1457 0,'-3'5'259'0,"3"3"-48"16,3-1-14-16,16-3-58 16,16 0-28-16,24-4-33 15,4 0-25-15,12 2-33 16,-6 3 13-16,-14 6-15 16</inkml:trace>
  <inkml:trace contextRef="#ctx0" brushRef="#br0" timeOffset="116809.9277">16434 10534 1004 0,'3'1'447'0,"1"1"-207"16,-6-2-19-16,1 0-58 15,-3 0-24-15,-27-3-82 16,-32-5-17-16,20-3-26 16,3 0-4-16,5 3-14 15,8 0-13-15,12 5-30 16,7 9-11-16,3 4 3 16,-2 3 10-16,4 3 27 15,-5-2 10-15,5 6 5 16,-1-1 3-16,4 0 4 15,1-4 3-15,3-8 12 16,9-4 11-16,3-4 8 16,11-2-3-16,8 1 7 15,5 0-6-15,7 8-5 16,1 2 1-16,-7 10-10 16,-4 8-1-16,-24 4 10 0,-10 3 2 15,-21 4 4 1,-13 0-2-16,-16-4-4 0,-5-6-1 15,-2-20 1-15,3-11-11 16,12-19-44-16,9-8-31 16,13-2-45-16</inkml:trace>
  <inkml:trace contextRef="#ctx0" brushRef="#br0" timeOffset="117289.9218">17577 10105 1397 0,'-5'-5'237'16,"-7"-5"-41"-16,-10-2 6 15,-8 2-38-15,-5 1-25 16,-1 5-50-16,8 4-32 16,10 5-44-16,9 4-7 15,14 8-17-15,10 7 2 16,16 5 9-16,3 5 11 0,1 2 18 16,-6 2 6-16,-26-3 21 15,-3 1 2 1,-16-6-12-16,-11-9-5 0,-1-18-30 15,-7-10-9-15,12-23-16 16</inkml:trace>
  <inkml:trace contextRef="#ctx0" brushRef="#br0" timeOffset="117599.081">17680 10158 1254 0,'15'5'319'0,"15"5"-24"15,0-1-113-15,-2-3-86 16,0 0-5-16,-4-7-39 16,0-2 0-16,-5-6-20 15,-1-1-9-15,-7-3-4 16,-4-2-4-16,-12 2-4 0,-9 2-4 16,-8 4-6-16,-5 1-1 15,-3 8-4-15,-2 3-2 16,6 11 2-16,2 5 0 15,6 7 12-15,6 1 6 16,9 1 2-16,8 3 1 16,15-2-4-16,4-3 0 15,10-5-3-15,3-5 13 16,7-10-30-16,2-7 48 16</inkml:trace>
  <inkml:trace contextRef="#ctx0" brushRef="#br0" timeOffset="117858.201">18280 10130 1091 0,'-10'-4'428'16,"-11"-3"-153"-16,-7 1-53 15,1 7-19-15,-8 5-73 16,7 4-38-16,3 6-54 15,1 4-19-15,14 5-11 16,-4 1-1-16,11 4 4 16,8 1 1-16,10-4 1 0,12-2 3 15,9-10 2 1,4-4-2-16,2-6 9 0,-1-5-30 16,-4-5 12-16</inkml:trace>
  <inkml:trace contextRef="#ctx0" brushRef="#br0" timeOffset="117994.6079">18526 10329 1679 0,'1'0'410'0,"-2"0"-162"16,2 3-79-16,-2-3-171 15</inkml:trace>
  <inkml:trace contextRef="#ctx0" brushRef="#br0" timeOffset="124344.2447">1800 11076 1512 0,'-5'7'286'0,"-2"14"-35"16,1 16-63-16,4 26-62 15,7 12-33-15,5 6-48 16,0-1-10-16,7-17-26 16,-3-14 6-16,2-18-51 15,0-13-45-15,-6-18-120 16,-3-9-170-16</inkml:trace>
  <inkml:trace contextRef="#ctx0" brushRef="#br0" timeOffset="124478.1805">1707 11086 1489 0,'13'-14'295'16,"8"-11"-31"-16,17 7-98 0,14 9-49 15,16 5-73-15,5 4-23 16,7 4 2-16,-5 1 102 16</inkml:trace>
  <inkml:trace contextRef="#ctx0" brushRef="#br0" timeOffset="124740.374">2124 11402 1593 0,'2'0'332'16,"5"3"-117"-16,-1 16-99 15,2 12-27-15,2 9-33 16,-3 3-12-16,4 0-12 16,-4-5-44-16,4-11-456 15</inkml:trace>
  <inkml:trace contextRef="#ctx0" brushRef="#br0" timeOffset="125023.6395">2623 11405 1157 0,'7'8'399'0,"9"7"-79"16,-16 11-76-16,-6 3-28 15,-10 4-90-15,-4-2-42 16,-8-8-47-16,0-3-10 15,1-14-26-15,-7-6-17 16,5-11-26-16,2-4-2 16,7-2 5-16,7-2 11 0,13-1 5 15,6 1 2-15,17 7 29 16,2 0 16-16,10 15 28 16,-3 8 9-16,-4 10 4 15,1 5-5-15,-6 4-13 16,-2-2 21-16,1-6 261 15</inkml:trace>
  <inkml:trace contextRef="#ctx0" brushRef="#br0" timeOffset="125616.3615">3621 11334 1472 0,'13'-6'275'15,"10"-3"-33"-15,-4 19-97 16,-2 13-14-16,-7 20-47 15,-3 9-21-15,-4 8-17 16,-1-1-9-16,5-6-20 16,3-10-7-16,7-15-1 15,4-7 1-15,8-20 2 16,4-8 0-16,7-15-2 16,1-10-3-16,-11-6-2 15,-3-6-3-15,-12-2-2 16,-12 3-1-16,1 3 1 0,-6 3 1 15,-2 15 0-15,-1 9 6 16,1 19 1-16,-1 13 5 16,0 13 6-16,9 6-6 15,5 6-4-15,1 0-4 16,3 2 10-16,1-1-21 16,3 0-129-16,2-3 476 15</inkml:trace>
  <inkml:trace contextRef="#ctx0" brushRef="#br0" timeOffset="126069.4538">4186 11737 1569 0,'2'12'303'16,"-1"9"-129"-16,0 9-56 15,-1 2-9-15,-2 0-40 16,-1-5-15-16,2-11-22 16,0-8-5-16,2-13-12 15,3-9-5-15,4-11-6 16,4-5-4-16,4-1-2 16,2 6-2-16,1 6 1 15,0 5-2-15,0 12 3 0,0 4 6 16,-8 11 12-1,-3 4 4-15,-5 4-1 0,-3 1-5 16,1-2-9-16,0-2-1 16,2-8 0-16,1-3-10 15,2-12-20-15,1-6-6 16,3-6-2-16,5-5 6 16,2 0 15-16,3-1 5 15,-1 5 1-15,-1 1-1 0,-2 12 1 16,-3 6-1-16,-5 9 33 15,0 12 11-15,-9 9 9 16,-2 5 2-16,-7 3-17 16,3 0-24-16,4-12 366 15</inkml:trace>
  <inkml:trace contextRef="#ctx0" brushRef="#br0" timeOffset="126394.6381">4819 11798 1551 0,'0'10'280'0,"-2"9"-88"16,-4 4-33-16,-8 2-47 16,-1-2-19-16,-5-5-42 0,1-4-20 15,1-8-15-15,0-6-1 16,6-7-22-16,-2-7-32 15,7-6-77-15,5 0-24 16,5-1-21-16,8-1 32 16,0 12 63-16,2 5 21 15,6 11 39-15,-1 9 6 16,6 5 25-16,2 2 27 16,1 3 35-16,2-1-3 0,-3-6-19 15,0-3-11-15,-8-10-46 16,-1-4-37-16</inkml:trace>
  <inkml:trace contextRef="#ctx0" brushRef="#br0" timeOffset="126560.1953">5041 11857 1568 0,'5'6'333'0,"12"6"-80"15,3 0-61-15,6 4-89 16,3-1-25-16,-4 5-26 15,-3-5-14-15,-11-5-45 16,-5-3-35-16,-5-11-136 16,-1-2-145-16</inkml:trace>
  <inkml:trace contextRef="#ctx0" brushRef="#br0" timeOffset="126683.8644">5207 11752 1414 0,'-7'6'339'0,"-13"13"117"0,-4 11-124 15,-8 9-158-15,1 6-60 16,3-4-60-16,5-3-20 16,6-16-177-16</inkml:trace>
  <inkml:trace contextRef="#ctx0" brushRef="#br0" timeOffset="127084.1102">5494 11486 1587 0,'1'7'335'0,"6"-2"-80"16,15 1-136-16,12-3-36 16,20-10-34-16,9 6-21 0,12-4-36 15,-7 3 190-15</inkml:trace>
  <inkml:trace contextRef="#ctx0" brushRef="#br0" timeOffset="127267.8089">5580 11657 1713 0,'13'1'384'0,"20"-1"-221"15,8-4-32-15,16-3-69 16,11 4 35-16</inkml:trace>
  <inkml:trace contextRef="#ctx0" brushRef="#br0" timeOffset="127912.1909">6237 11360 1510 0,'-9'7'285'15,"-5"8"-53"-15,-1 12-110 16,4 7-33-16,5 8-44 15,4-3-19-15,9 0-10 16,6-4 3-16,13-9-7 16,5-4 0-16,6-11 1 0,2-11-3 15,-2-10 3-15,-1-7 0 16,-14-11-8-16,-5 3-10 16,-10-5-20-16,-3 1-2 15,-2 6 5-15,-6 1 10 16,-2 11 15-16,-1 5 1 15,-3 6-4-15,2 8-4 16,0 8 0-16,7 6-1 16,8 6 5-16,9 0 4 0,8 0 2 15,1-6 8-15,10-7 24 16,-2-7 15-16,5-9 14 16,-5-8 5-16,-13-11 6 15,-3-2-7-15,-15-4-13 16,-2-2-11-16,-2 1-43 15,-2 0-43-15,-3 4-473 16</inkml:trace>
  <inkml:trace contextRef="#ctx0" brushRef="#br0" timeOffset="128431.8816">7040 11365 1520 0,'-8'8'298'0,"-10"12"-41"16,0 8-67-16,-3 13-96 16,0 4-30-16,3 9-26 15,-3 0-10-15,7-1-10 16,6-6-2-16,3-18-7 16,5-8 1-16,6-20 6 15,0-9 1-15,9-15-1 16,5-8 0-16,-1-15-7 15,1-5 0-15,-3-10-2 16,-6-9 2-16,-2-3-3 16,1 4-1-16,2 22 8 15,-2 14 9-15,-5 32 8 16,-4 12 4-16,-1 24-9 16,5 16-11-16,6 15-8 15,5 4-1-15,6 4-4 16,7-6 2-16,8-11 1 15,-3-6 0-15,7-15-8 0,-8-6-5 16,-10-19-72-16,-4-8 32 16</inkml:trace>
  <inkml:trace contextRef="#ctx0" brushRef="#br0" timeOffset="128597.9698">6944 11601 1509 0,'6'0'293'0,"15"-3"-7"16,7-3-106-16,21 1-94 15,4 1-26-15,11 3-6 16,0 3 225-16</inkml:trace>
  <inkml:trace contextRef="#ctx0" brushRef="#br0" timeOffset="128776.4953">7714 11643 1701 0,'7'7'457'0,"5"12"-100"15,-1 10-163-15,-12 3-115 16,-7 5-28-16,-13 3-16 0,-3-4 4 15</inkml:trace>
  <inkml:trace contextRef="#ctx0" brushRef="#br0" timeOffset="129475.0556">8730 11406 1473 0,'-6'12'262'0,"-11"16"-33"16,-9 5-23-16,-10 12-40 16,-6 1-23-16,-4-1-45 15,2-3-20-15,6-15-38 16,3-9-9-16,10-20-13 16,6-8 0-16,4-12-12 15,2-4-4-15,7 1-8 16,5 1-2-16,6 3-7 0,10 5 0 15,4 4 6-15,5 4 3 16,11 11 7-16,0 9 2 16,3 13 5-16,-3 4 1 15,2 9 0-15,-1-1 0 0,0-5 7 16,1-1 307 0</inkml:trace>
  <inkml:trace contextRef="#ctx0" brushRef="#br0" timeOffset="129944.6935">8787 11692 1588 0,'5'6'322'0,"9"11"-125"15,-4 3-49-15,-4 13-51 16,-2 4-28-16,-9 4-27 16,3 0-14-16,-2-11-16 15,-2-9-2-15,5-15-3 16,0-6-1-16,8-16-4 16,7-5 1-16,4-11-3 0,1-6 0 15,0 5-3-15,-3 4 1 16,3 14-3-16,-4 10 0 15,-7 8 1-15,0 10 3 16,-10 9 1-16,1 3 2 16,-6 0 0-16,2 0 0 15,4-10 1-15,1-7-1 16,5-11-3-16,3-8-2 0,5-9-1 16,0-2 0-16,1-3 2 15,1 5 1-15,1 8-2 16,3 2 2-16,-4 13 4 15,-5 7 4-15,-4 12 8 16,-4 8 0-16,-2 7-1 16,0-2 23-16,0-6 333 15</inkml:trace>
  <inkml:trace contextRef="#ctx0" brushRef="#br0" timeOffset="130228.0422">9397 11856 1523 0,'-4'12'308'0,"-9"8"-21"15,-1 1-141-15,-5 0-47 16,-6-5-42-16,2-6-15 16,-3-8-20-16,5-7-7 15,5-12-9-15,2-1-6 16,11-6-10-16,3-1-3 15,8 6-6-15,10 4 0 16,1 13 5-16,3 6 3 16,-1 14 6-16,-6 4 3 0,6 8 2 15,0 1 0-15,2-2 17 16,1-3-48-16,-2-11-208 16</inkml:trace>
  <inkml:trace contextRef="#ctx0" brushRef="#br0" timeOffset="130364.6766">9569 11907 1143 0,'8'0'391'0,"13"1"-118"16,3 9-29-16,2 5-109 15,0 7-37-15,-2 2-48 16,-1-5-10-16,-7-1-55 16,-3-6-41-16,-5-11-223 15</inkml:trace>
  <inkml:trace contextRef="#ctx0" brushRef="#br0" timeOffset="130482.3715">9773 11840 1543 0,'-6'0'353'0,"-5"8"-15"0,-10 9-41 15,-10 13-119-15,-5 4-52 16,-6 4-66-16,9-4-19 16,5-5-285-16</inkml:trace>
  <inkml:trace contextRef="#ctx0" brushRef="#br0" timeOffset="130809.5428">10063 11543 1719 0,'11'-2'424'16,"8"2"-173"-16,19 7-156 15,10 0-47-15,7 8-27 16,-2-4-13-16,-9-5-22 0,-3 4 384 16</inkml:trace>
  <inkml:trace contextRef="#ctx0" brushRef="#br0" timeOffset="130963.719">10096 11694 1695 0,'25'0'388'16,"15"0"-186"-16,15 0-124 15,4 0-33-15,-2 1 357 16</inkml:trace>
  <inkml:trace contextRef="#ctx0" brushRef="#br0" timeOffset="131586.4941">10920 11443 1461 0,'-7'8'284'16,"-9"5"4"-16,2 16-188 16,4 6-20-16,9 5-64 15,7 5-1-15,14-8 6 16,5-3-1-16,7-12 9 16,2-10 2-16,3-13 1 15,4-11 0-15,-7-9-6 16,3-4-5-16,-13-6-2 15,-9 2-3-15,-7 2-6 16,-6 4-2-16,-7 11-5 16,-3 3-5-16,-7 9-5 15,-2 8-2-15,5 10-1 16,4 6 0-16,10 4 5 16,6 1 2-16,12-2 4 15,4 1 4-15,5-8 21 16,1-4 13-16,-6-12 23 15,0-4 4-15,1-8-18 0,-1-7-12 16,1-5-19-16,-1-3-5 16,-6-7-4-16,-3-3-12 15,-7-1-44-15,-4-4 360 16</inkml:trace>
  <inkml:trace contextRef="#ctx0" brushRef="#br0" timeOffset="131946.2088">11413 11191 1443 0,'6'-16'291'16,"5"-17"13"-16,6 12-111 16,3 2-31-16,4 11-85 15,5 8-29-15,-4 9-29 16,-2 3-5-16,-15 10-4 16,-10 1-1-16,-18 6 0 15,-3 4-3-15,-5-3-2 0,17-15 0 31,5-8 0-31,2 1-1 0,1 10 2 0,9-6 0 16,26-4 3-16,10-5 0 16,6 6 33-16,5 0 214 15</inkml:trace>
  <inkml:trace contextRef="#ctx0" brushRef="#br0" timeOffset="132483.2852">11951 11294 1493 0,'-2'0'298'16,"-3"1"-18"-16,-5 19-119 16,-3 14-50-16,-3 17-41 15,1 6-11-15,-2 7-2 0,-1 1-4 16,2-9-17-16,5-8-13 15,5-19-13-15,6-13 0 16,4-16-3-16,3-9 0 16,6-15 0-16,-3-9-2 15,4-9-1-15,1-6 0 16,-3-12 0-16,2-5 1 16,1-2-5-16,-2 7 0 15,4 20-4-15,0 13-2 0,-4 21 2 16,-1 7 0-16,4 23 3 15,2 9 1-15,7 18 0 16,3 4 0-16,3 5 2 16,3 0-1-16,-6-9 1 15,-6-3 4-15,-5-11-36 16,-5-6-18-16,-6-12-48 16,-2-8 12-16</inkml:trace>
  <inkml:trace contextRef="#ctx0" brushRef="#br0" timeOffset="132665.9032">11882 11584 1482 0,'0'-5'278'0,"3"0"-41"0,9-1-28 15,17-1-40-15,11 4-49 16,18 4-41-16,2 3-21 15,-6 2 14-15,-4 2 282 16</inkml:trace>
  <inkml:trace contextRef="#ctx0" brushRef="#br0" timeOffset="133368.5074">13130 11178 1536 0,'4'-10'282'0,"5"-12"-92"16,19 5-94-16,4-4 8 15,13 7-45-15,5 8-12 16,3 12-20-16,-18 11-12 31,-17-7-12-31,0-1 0 0,29 44-2 0,-18 6 0 16,-31 11 5-16,-29-16 1 15,-2-7 5-15,6-6-2 0,8-11-3 16,4-5-1-16,5-8-9 16,3 2-14-16,4 2 3 15</inkml:trace>
  <inkml:trace contextRef="#ctx0" brushRef="#br0" timeOffset="133703.2032">13393 11833 1675 0,'1'-1'424'0,"4"1"-104"16,1 1-123-16,-6-1-97 15,0 0-34-15,0 0 75 16,0 0-511-16</inkml:trace>
  <inkml:trace contextRef="#ctx0" brushRef="#br0" timeOffset="152271.9534">14576 11559 1639 0,'-25'-1'369'0,"-21"1"-142"16,-1 3-56-16,23 13-98 15,15 7-33-15,30 11-44 16,15 0-6-16,21-4 8 15,3-6 4-15,-3-17 6 0,-4-7 5 16,-19-10 7-16,-7-10 27 16,-24-9 26-16,-10-5 3 15,-23-10-7-15,-3-3-24 16,-7-15-27-16,-4-5-9 16,16 2-11-16,6 4-8 15,26 21-27-15,16 10-35 16,22 19-67-16,11 9-25 15</inkml:trace>
  <inkml:trace contextRef="#ctx0" brushRef="#br0" timeOffset="152647.3665">14945 11391 1486 0,'-8'0'251'0,"-11"3"-88"15,4 6-39-15,7 8-61 16,8 4-35-16,14 8-26 16,8-4-1-16,9-2 2 15,4-3 2-15,-2-7 2 16,-5-6 0-16,-11-7 3 15,-4 1-2-15,-15-6-4 16,-11-2-2-16,-19 4-2 0,-9-2-5 16,-8 4 16-1,5 6 12-15,10 7 26 0,9 5 11 16,17 7 18-16,8 1 3 16,17 3-11-16,8-4 0 15,17-3-28-15,9-8-14 16,4-9-22-16,3-4-33 15</inkml:trace>
  <inkml:trace contextRef="#ctx0" brushRef="#br0" timeOffset="153035.2851">15645 11450 1514 0,'8'7'269'16,"3"4"-30"-16,18 27-164 15,9 7 8-15,6 20 6 16,1 14-20-16,-21 13 12 15,-16 7-12-15,-23 0-32 0,-11-8-8 16,-8-27-17-16,3-14-2 16,7-32-22-16,2-16-9 15,7-25-19-15,2-15-7 16,7-23 1-16,6-12 7 16,10-13 16-16,12-3 10 15,15 9 10-15,3 10 2 16,5 23 1-16,-2 6 0 0,-6 17-1 15,-6 12-24-15</inkml:trace>
  <inkml:trace contextRef="#ctx0" brushRef="#br0" timeOffset="153247.6995">16052 11502 1641 0,'3'1'405'16,"4"2"-113"-16,0 12-132 15,-4 4-22-15,3 13-52 16,-2 2-14-16,-1-2-36 16,3-3-12-16,3-11-12 15,0-6 2-15,9-15-2 16,-2-12 0-16,3-12 0 16,3-1-5-16,-6 0-37 15,3 6 193-15</inkml:trace>
  <inkml:trace contextRef="#ctx0" brushRef="#br0" timeOffset="153679.6361">16351 11495 1512 0,'-1'1'286'16,"-3"2"-66"-16,4 11-119 15,1 3-23-15,7 8-49 16,2 2-6-16,9-2 4 16,2 0-1-16,5-11-2 15,2-4 3-15,-3-16 0 16,3-6 1-16,-11-6-3 15,-1-5-2-15,-7 0-6 16,-4-3-3-16,-4 4-6 16,-3 5-3-16,-2 9-5 15,-4 7 0-15,4 11 3 16,0 8 2-16,8 7 4 16,4-2 1-16,9-2 8 15,7-3 11-15,0-6 32 0,2-2 14 16,-1-9 14-16,-8-3-8 15,-3-5-24-15,-2-6-4 16,-8-3-40-16,0-3 257 16</inkml:trace>
  <inkml:trace contextRef="#ctx0" brushRef="#br0" timeOffset="154023.6208">16919 11619 1706 0,'4'2'390'0,"10"-1"-201"16,5 1-44-16,4-3-12 15,3-2-35-15,2-2-38 16,-4-4-12-16,-3-3-22 16,-5-4-6-16,-9-2-5 15,-1-4-4-15,-10-1-12 16,-7 4-8-16,-14-1-6 15,-6 5-2-15,-7 12 0 16,1 8 0-16,6 17-4 16,7 3 0-16,12 12 3 15,7-3 1-15,12 8 12 16,8 4 4-16,5-1 13 0,3 8 0 16,-3-8 13-16,-3-2-4 15,-3-12 1-15,-3-9 2 16,-3-16-17-16,-4-7 307 15</inkml:trace>
  <inkml:trace contextRef="#ctx0" brushRef="#br0" timeOffset="154209.7567">17273 11431 1818 0,'1'9'502'15,"1"4"-258"-15,4 18-121 16,-3 4-34-16,4 5-54 16,-6 1 0-16,-1-6-102 15,-1-4 6-15,-5-9-77 16</inkml:trace>
  <inkml:trace contextRef="#ctx0" brushRef="#br0" timeOffset="154316.4713">17226 11262 1621 0,'-2'-5'376'16,"-2"-6"-90"-16,6 14 181 15</inkml:trace>
  <inkml:trace contextRef="#ctx0" brushRef="#br0" timeOffset="154758.2891">17561 11304 1604 0,'7'-31'286'0,"10"-38"-205"16,-2-1-4-16,-7 12-5 16,-2 7-12-16,-5 21-4 15,-1 15-6-15,-9 17-21 16,0 14-7-16,-4 17-15 15,4 7-3-15,14 23-3 16,10 12-1-16,17 28 3 16,3 2 2-16,4 1 2 0,-6-8 3 15,-15-21 6-15,-12-7 2 16,-19-16 7-16,-10-11 3 16,-13-15-8-16,0-13-19 15,1-21-48-15,3-13-424 16</inkml:trace>
  <inkml:trace contextRef="#ctx0" brushRef="#br0" timeOffset="155371.9372">18110 11606 972 0,'0'-10'453'0,"-5"-16"-237"16,-3 0-36-16,-1-1-18 16,-5-2-21-16,-6 7-33 15,4 7-16-15,-7 10-62 16,1 7-12-16,7 12-24 16,-1 5-7-16,8 9-5 15,7 2 3-15,7 0 9 16,9 1 6-16,4-8 7 15,3-7 2-15,7-10 3 16,-3-6 1-16,3-8-1 16,-2-7-7-16,-8-7-18 0,-3-3-7 15,-7-1-4 1,-5 2 6-16,-8 5 19 0,-6 4 7 16,-1 8 1-16,-4 6-1 15,0 6-1-15,6 10-3 16,2 4-4-16,6 3-2 15,10 2 1-15,3-2 3 16,10-4 8-16,3 0 7 0,3-10 8 16,2-3 0-16,1-6 1 15,-1-6-4-15,-3-4-7 16,-3-8-4-16,-2-5-10 16,-1-1-2-16,-6-9-2 15,0 1 2-15,-5 2 10 16,-3 7 24-16,-5 13 17 15,0 13 13-15,-1 22-3 16,1 9-20-16,7 17-16 16,2 3-9-16,4 11-6 15,-4 2-2-15,-2 1 0 16,-4-4 1-16,-2-18 3 16,1-10 8-16,-5-25-20 15,1-7-6-15</inkml:trace>
  <inkml:trace contextRef="#ctx0" brushRef="#br0" timeOffset="155497.6004">18439 11654 1517 0,'13'2'261'0,"8"0"-20"16,14 1-230-16,6 0 8 15,10-3-48-15</inkml:trace>
  <inkml:trace contextRef="#ctx0" brushRef="#br0" timeOffset="155930.7594">18937 11380 1401 0,'-16'-3'233'0,"-20"4"-51"16,7 4-44-16,11 15-69 15,8 2-15-15,18 1-15 16,7-1 9-16,16-3 1 15,0-1-1-15,4-9-14 0,-5-2-8 16,-12-7-9-16,1 0 1 16,-14-2 3-16,-6-1-3 15,-11-2-9-15,-14-5-3 16,-12 9-8-16,2 2-1 16,-1 11 8-16,8 2 10 15,12 3 16-15,8 1 12 16,17 2 18-16,14 3 4 15,14-1-9-15,3-5-9 0,3-5-22 16,-1-5-9-16,1-6 305 16</inkml:trace>
  <inkml:trace contextRef="#ctx0" brushRef="#br0" timeOffset="156256.9336">19743 11409 1479 0,'19'-3'255'15,"23"-1"-67"-15,6 4-26 16,-5 3-59-16,1 5-31 16,-15 2-43-16,-4 0 8 15,-7-2-38-15,-7-2-88 16</inkml:trace>
  <inkml:trace contextRef="#ctx0" brushRef="#br0" timeOffset="156391.6548">19952 11443 1442 0,'-5'6'291'0,"-2"15"61"16,2 3-147-16,2 6-110 16,4 4-18-16,5-5-27 15,-1-1 3-15,6-6-53 16,3-5 340-16</inkml:trace>
  <inkml:trace contextRef="#ctx0" brushRef="#br0" timeOffset="156646.9703">20350 11491 1593 0,'-14'-11'316'16,"-20"-9"-136"-16,-3 1-37 15,4 12-63-15,1 7-26 16,10 16-47-16,6 7-7 16,9 6-1-16,8 2 1 15,14-2 15-15,7 0 12 16,10-6 11-16,3-6 12 16,4-10 14-16,-2-6 4 15,-10-11-3-15,-6-6-8 16,-15-12-19-16,-5-4 20 0</inkml:trace>
  <inkml:trace contextRef="#ctx0" brushRef="#br0" timeOffset="157203.6765">21099 11522 1323 0,'1'16'243'16,"3"14"-109"-16,-2-1-41 16,3-9-3-16,-4-7-28 15,0-9-1-15,-1-11-8 16,-6-6-2-16,1-12-9 16,0-4-20-16,4-7-4 15,3-3 3-15,12 2 2 16,6 6 7-16,12 12-5 15,4 14-8-15,-2 17-9 16,-2 14-7-16,-12 12-1 16,-6 2 0-16,-9-2 19 15,-1-8-22-15,2-9-65 16</inkml:trace>
  <inkml:trace contextRef="#ctx0" brushRef="#br0" timeOffset="157485.3044">21333 11239 1473 0,'12'-18'253'16,"15"-16"-40"-16,7 10-23 16,6 24-46-16,2 11-33 15,-1 21-60-15,-3 13-14 16,-7 17-10-16,-7 11-2 0,-14-1-5 16,-7-5-2-1,-3-17 2-15,-1-16 0 0,1-16 5 16,0-9 5-16,-4-14 5 15,0-5-5-15,-7-14-14 16,-2-3-14-16,-4-2-23 16,-1 6-7-16,-5 15-9 15,-1 8 4-15,2 20 11 16,-5 2 40-16,10 2-55 16,8-2 15-16</inkml:trace>
  <inkml:trace contextRef="#ctx0" brushRef="#br0" timeOffset="157787.7735">22021 11460 1546 0,'-1'16'285'0,"-8"11"-57"0,-1 3-13 15,-15-2-19-15,2-4-24 16,-2-7-73-16,0-4-32 15,6-8-34-15,-1-6-16 16,1-12-34-16,2-4-15 16,3-6-35-16,5-3-2 0,11-1 11 15,8 2 3-15,12 7 22 16,2 4 7-16,6 18 13 16,-2 7 12-16,-5 16 11 15,-1 4 5-15,-4 2 4 16,-3 2-5-16,-3-6 21 15,-2-2 13-15,-4-6 323 16</inkml:trace>
  <inkml:trace contextRef="#ctx0" brushRef="#br0" timeOffset="157918.9754">21950 11172 1827 0,'4'5'418'0,"8"8"-262"16,10 5 270-16</inkml:trace>
  <inkml:trace contextRef="#ctx0" brushRef="#br0" timeOffset="158412.0933">22192 11405 1536 0,'10'1'269'0,"16"-1"-92"15,6 0-32-15,12 5-22 16,-2-3-33-16,-4 0-45 15,-1 0-16-15,-14-2-16 16,-4-2-8-16,-16-2-20 0,-6-1-9 16,-17 2-10-16,-4 3 5 15,-4 7 10-15,2 6 5 16,0 5 2-16,3 5 3 16,10 6 16-16,2-4 6 15,15 3 8-15,8 0 0 16,14-6-10-16,1-4-2 15,14-6-29-15,3-7-52 0</inkml:trace>
  <inkml:trace contextRef="#ctx0" brushRef="#br0" timeOffset="158712.5242">22751 11522 1601 0,'-13'-3'338'0,"-14"3"-125"15,-6 0-28-15,2 7-88 16,5 4-29-16,7 1-47 15,7 6-15-15,10 0 4 16,2-3 4-16,10-1 11 16,-2-6 4-16,6-3-1 15,2-6-1-15,0-9-4 16,3-1-2-16,3-9-9 16,3 4-4-16,7-5-5 15,2 3-6-15,3 6-1 16,-1 1-2-16,-6 11 12 15,-1 3 11-15,-9 12 19 16,-6 6 11-16,-14 4 10 0,-4 1 4 16,-12-4-9-16,-7-6-7 15,-2-4-12-15,2-2 7 16</inkml:trace>
  <inkml:trace contextRef="#ctx0" brushRef="#br0" timeOffset="159256.6526">23508 11240 1604 0,'-15'22'295'0,"-10"35"-142"15,-4 9-15-15,2 5-19 0,7 2-12 16,4-20-53-16,7-11-24 16,8-14-11-16,-2-18 7 15,3-13-2-15,1-11-4 16,9-15-6-16,2-3-9 16,3-13-5-16,4-11-1 15,-3-12-5-15,3-5 0 16,5 3 0-16,1 13-1 15,-1 20 5-15,-4 11 5 0,-8 19 17 16,-4 7 4-16,0 19 5 16,-2 9-5-16,6 22-14 15,3 8-1-15,6 17-4 16,3 3 1-16,2-7 0 16,-3-10 8-16,-2-22-29 15,-5-10-29-15,-7-18 370 16</inkml:trace>
  <inkml:trace contextRef="#ctx0" brushRef="#br0" timeOffset="159423.2073">23420 11474 1601 0,'1'-2'333'0,"13"-1"-89"16,9 0-52-16,23 6-87 0,13 2-18 15,11 7-59-15,-3 0 0 16,-8 7 334-16</inkml:trace>
  <inkml:trace contextRef="#ctx0" brushRef="#br0" timeOffset="159595.7529">24003 11662 1760 0,'1'0'501'15,"-1"0"-106"-15,0 2-119 16,0-2-540-16</inkml:trace>
  <inkml:trace contextRef="#ctx0" brushRef="#br0" timeOffset="163145.0168">22413 14977 1525 0,'21'5'221'16,"19"1"-121"-16,42 7-85 15,22-1 14-15,44 1 17 16,16 0-1-16,27-4-7 16,7-2-13-16,1-11-11 15,-7-3-23-15,-27-11-29 16,-20 1 1-16,-53 6 0 15</inkml:trace>
  <inkml:trace contextRef="#ctx0" brushRef="#br0" timeOffset="163535.9721">22312 15009 1713 0,'15'35'331'16,"9"27"-271"-16,4 49-59 15,0 24 3-15,-11 25-3 16,-7 22 2-16,-12 11 1 16,-6-4 0-16,1 0-1 15,1-24 2-15,6-29 1 16,5-13 2-16,5-24 5 15,1-8 17-15,4-22 11 16</inkml:trace>
  <inkml:trace contextRef="#ctx0" brushRef="#br0" timeOffset="163803.2567">22138 16948 1583 0,'4'-2'290'15,"23"0"-132"-15,18 2-102 16,36 0-45-16,23 0 0 16,47-5-5-16,12-4 0 15,38-3 6-15,5-3 0 0,7 4 2 16,3 2-5-16,-25-4-5 15,-13 0 0-15,-38 1 0 16,-21-2 8-16,-36 5 17 16</inkml:trace>
  <inkml:trace contextRef="#ctx0" brushRef="#br0" timeOffset="164234.353">23967 14973 1604 0,'-3'-5'296'0,"-5"-8"-200"15,0 16-40 1,2 34-63-16,-4 11-11 0,2 35-4 16,5 34 9-16,10 39 16 15,6 20 10 1,12 35 14-16,-2-14-4 0,0-6-6 15,1-9-4-15,-6-42 15 16,1-13 18-16,0-32 14 16,-4-13 8-16,-6-14-21 15,-4-10-12-15,-8-14-16 16,-4-6-5-16,-1-12 10 16,0-4 25-16</inkml:trace>
  <inkml:trace contextRef="#ctx0" brushRef="#br0" timeOffset="167399.828">1912 12480 1435 0,'-4'-7'247'0,"-6"6"-44"15,1 15-22-15,-3 35-70 16,1 17-31-16,-3 21-39 15,5 9-19-15,2-2-13 16,2-11-2-16,6-25 0 16,0-17 0-16,3-26 6 15,-1-11 1-15,-3-18 0 16,0-12 0-16,-1-17-6 16,0-9-4-16,3-12-2 15,2-5-1-15,3-6 7 16,0 1-14-16,-2 8-1 15,1 10 0-15,0 19-2 16,-1 13 14-16,0 26 9 16,2 15 3-16,10 28 4 0,9 9-1 15,15 10-2-15,5 6 0 16,3-4-6-16,-1-3 0 16,-7-9 0-16,-4-10 9 15,-11-15-44-15,-11-6-30 16,-15-10-91-16,-8-5-53 15</inkml:trace>
  <inkml:trace contextRef="#ctx0" brushRef="#br0" timeOffset="167742.0352">1858 12881 1026 0,'8'-3'396'0,"16"-8"-234"16,10 2-42-16,14 0-52 15,5-1-19-15,1 5-22 16,2 1-3-16,-5 4 10 15,-2 6 7-15,-13 9 10 16,-4 1 2-16,-13 7 1 16,-3 1 7-16,-3 5-14 15,-5 0-5-15,-4-6-18 16,-4 2-6-16,-2-12-3 16,-1-4 3-16,-2-9 0 15,1-10-3-15,1-13-5 16,3-6-6-16,8-7-9 15,6 0 0-15,11 4-4 16,2 7 0-16,2 12 2 16,0 8 4-16,-10 9 15 0,0 10 7 15,-5 9 7-15,-6 5-2 16,-1 4-11-16,-2-1 6 16,-1-2-57-16,5-3 59 15</inkml:trace>
  <inkml:trace contextRef="#ctx0" brushRef="#br0" timeOffset="167997.7947">2858 12904 1272 0,'3'-14'303'16,"-2"-10"-69"-16,-5 4-50 15,-7 0-10-15,-10 4-20 16,-6 1-20-16,-6 8-39 15,0 7-16-15,3 12-38 16,4 8-15-16,16 9-23 16,3 4-3-16,13 3-5 15,9 0 2-15,9-6-1 16,6-5 1-16,2-14 3 16,-1-5-5-16,-5-10-48 15,-3-8-27-15</inkml:trace>
  <inkml:trace contextRef="#ctx0" brushRef="#br0" timeOffset="168132.917">2708 12501 1569 0,'-3'-6'385'16,"-3"0"-49"-16,4 6-61 16,7 20-140-16,4 2-67 15,13 14-8-15,-2 4 258 16</inkml:trace>
  <inkml:trace contextRef="#ctx0" brushRef="#br0" timeOffset="168854.6145">3983 12768 1460 0,'-3'12'259'0,"-6"7"-39"15,0 19-76-15,-10 4-5 16,-6 3-62-16,-2-4-27 15,-3-12-30-15,1-11 2 0,-1-19-19 16,5-8-6-16,10-19-9 16,5 0-8-16,10-5 10 15,1-1 0-15,10 11 1 16,6 6 3-16,9 17 12 16,6 13 14-16,4 21 24 15,0 3 4-15,2 11-2 16,-1-5-11-16,2-11-13 15,3-3-8-15,1-19-5 16,3-4-1-16,-5-15-4 16,-3-8-14-16,-6-9-24 15,-4-6-2-15,-11-3-1 16,-3-2 4-16,-15 1 8 16,-8 5 0-16,-16 6 1 15,-5 5 11-15,-2 12 10 0,3 8-2 16,8 16-5-16,5 11-3 15,11 17 6-15,2 8 5 16,10 8 20-16,7 3 6 16,6 3 0-16,-1-6 0 15,-5-2-13-15,-2-5-1 16,-2-16 27-16,1-4-18 16,1-21-281-16</inkml:trace>
  <inkml:trace contextRef="#ctx0" brushRef="#br0" timeOffset="169047.1024">4453 12834 1690 0,'11'16'392'16,"7"13"-168"-16,12 19-115 15,3 6-22-15,2 4-29 16,-1-2-5-16,-6 0 2 15,-7-1-39-15,-6-6-129 16,-3-9-362-16</inkml:trace>
  <inkml:trace contextRef="#ctx0" brushRef="#br0" timeOffset="169211.0237">4691 12843 1755 0,'-19'24'465'0,"-18"18"-193"16,-3 14-148-16,0 2-42 16,9 3-52-16,8-1 10 15,12-9-16-15,5-3 29 16</inkml:trace>
  <inkml:trace contextRef="#ctx0" brushRef="#br0" timeOffset="169380.5717">4930 12853 1718 0,'-2'14'450'0,"-16"16"-154"16,-4 8-104-16,13 6-127 15,-3-1-19-15,16-3 278 16</inkml:trace>
  <inkml:trace contextRef="#ctx0" brushRef="#br0" timeOffset="169874.7849">5096 12819 1704 0,'10'0'381'0,"13"2"-225"15,3 10-38-15,-8 12-47 16,-5 6-17-16,-17 10-7 16,-8 3 2-16,-8-7-12 15,2-4-14-15,4-17-14 16,7-8-4-16,12-13-7 16,5-8-8-16,12-8-5 15,2-2 0-15,3-5 3 16,-2-1 7-16,-1 4 2 15,-3 1 2-15,-10 13 1 16,-6 9 0-16,-13 8 3 16,-7 5-1-16,-3 9 1 15,0 4 2-15,8 5 5 16,4-2 0-16,17 2-3 16,7-2-1-16,18-5 8 0,10 1 81 15,1-10 45-15</inkml:trace>
  <inkml:trace contextRef="#ctx0" brushRef="#br0" timeOffset="170213.2221">5690 12790 1529 0,'-20'-6'296'0,"-23"-4"-65"15,7 5-60-15,6 5-107 16,8 5-27-16,15 6-37 15,3 4-7-15,16 4-3 16,7-2 1-16,6-1 6 16,8-2 2-16,-4-5 6 15,-3-3-19-15,-6-6-34 16,-7-5-12-16,-13 1-15 16,-6 3 26-16,-17 1 37 15,-4 4 33-15,-3 3 50 16,-1-1 19-16,9 7 21 15,5 0-16-15,12 7-33 16,9 4-11-16,9 0-26 16,5 1-8-16,3-2-8 15,1-4-4-15,2-7-18 16,-2-6-18-16</inkml:trace>
  <inkml:trace contextRef="#ctx0" brushRef="#br0" timeOffset="170439.616">5652 12652 1478 0,'3'-2'251'15,"5"7"-64"-15,5 5-39 0,16 12-92 16,5 7-6-16,16 8-26 16,-1 2-5-16,-2 5 8 15,-6 0-1-15,-24-4 22 16,-4-6 18-16,-16-9 16 15,-8-5 2-15,-3-12-14 16,-5 2-24-16,-7-12-49 16,-5-6 349-16</inkml:trace>
  <inkml:trace contextRef="#ctx0" brushRef="#br0" timeOffset="170902.5692">6710 12727 1541 0,'-10'4'295'0,"-13"10"-94"15,2 3-53-15,7 12-87 16,6 6-28-16,13 7-28 16,4 4-1-16,14-5-4 15,4-5 4-15,12-18 2 16,0-11 3-16,-8-13 9 16,-5-5 4-16,-19-10 5 15,-8-1-1-15,-21-2-7 16,-10-2-10-16,-10 7-35 15,2 0-21-15</inkml:trace>
  <inkml:trace contextRef="#ctx0" brushRef="#br0" timeOffset="171171.1196">6930 12735 1560 0,'-6'0'341'0,"2"2"-66"15,-2 8-116-15,0 6-45 0,6 9-60 16,1 2-16 0,4 12-26-16,4 0-6 0,3 0-4 15,5-10 0-15,8-13 13 16,0-5 5-16,4-15 18 16,-1-6 6-16,-3-12-1 15,-5-5-3-15,-9-8-14 16,-8 3-7-16,-5 0-28 15,-6 4-29-15,-1 8-59 16,-2 4 400-16</inkml:trace>
  <inkml:trace contextRef="#ctx0" brushRef="#br0" timeOffset="171357.258">7163 12773 1753 0,'8'8'457'0,"9"10"-185"0,0 5-52 16,1 9-72-1,2 2-25-15,-2-4-51 0,3-1-22 16,-3-13-31-16,-3-8-5 16,-1-13-3-16,0-9-1 15,-6-9-2-15,0-4 1 16,0-3-30-16,-3 1 0 16,-1 1-65-16</inkml:trace>
  <inkml:trace contextRef="#ctx0" brushRef="#br0" timeOffset="171837.0349">7571 12785 1703 0,'-6'5'401'0,"-3"10"-205"16,3 7-56-16,11 11-103 0,8 4-12 15,6 2-1-15,6-2-4 16,2-13-5-16,1-4 1 16,2-13 9-16,-4-9 5 15,2-19 2-15,-3-9-3 16,1-21-18-16,-1-5-11 16,-9-5-12-16,-6-3-4 15,-25-2-5-15,-15-3 4 0,-34-16 8 16,-13-3 2-16,-5 16 14 15,0 16 14-15,25 45 17 16,13 21 2-16,25 34-9 16,18 9-12-16,24 11-18 15,20-1 18-15,25-4 219 16</inkml:trace>
  <inkml:trace contextRef="#ctx0" brushRef="#br0" timeOffset="172370.6577">7955 12751 1515 0,'11'5'301'16,"7"7"-23"-16,3 11-151 16,-3 5-25-16,-6 7-48 15,-10 0-11-15,-3 1-12 16,-6-6-10-16,1-15-8 16,3-6 0-16,4-17-3 15,3-12-1-15,9-8-15 16,4-7-7-16,10-2-4 15,4 4-1-15,6 8 11 16,0 7 2-16,-4 14 10 16,-9 4 9-16,-6 17 29 15,-12 5 6-15,-10 11 0 16,1 6-9-16,-9 2-27 16,4 0 16-16,5-6-55 0,1-7 368 15</inkml:trace>
  <inkml:trace contextRef="#ctx0" brushRef="#br0" timeOffset="172521.256">8133 12457 1728 0,'-3'-3'413'0,"-1"-2"-223"15,3 4-51-15,1 1-127 16,0 0-41-16</inkml:trace>
  <inkml:trace contextRef="#ctx0" brushRef="#br0" timeOffset="172804.4982">8452 12774 1556 0,'9'21'365'16,"7"14"-16"-16,-12 4-199 15,-9-2-31-15,-9-2-62 16,-1-5-8-16,-1-16-20 15,8-8-19-15,7-19-44 16,3-13-21-16,12-9-17 16,6-4 8-16,9-1 33 15,-1 5 16-15,0 6 13 16,-4 3 1-16,-11 14 17 0,-6 5 15 16,-12 11 37-16,-7 9 18 15,-6 7-3-15,1 4-12 16,8 5-39-16,6-2-16 15,18 2-9-15,10-2-9 16,15-10 185-16,5 1-423 16</inkml:trace>
  <inkml:trace contextRef="#ctx0" brushRef="#br0" timeOffset="173257.5023">9049 12710 1569 0,'-19'-13'340'16,"-15"-5"-101"-16,2 8-107 16,1-1-30-16,8 16-74 15,3 1-11-15,9 8-20 16,6 5-5-16,11 2 2 16,5 2-16-16,-4-2-25 15,2-2-15-15,-11-2-33 16,-4-2 4-16,-3-3 33 15,-5-3 14-15,0 0 29 16,-1-3 28-16,7 0 21 16,7 2 4-16,4-1 15 15,5 2-8-15,2 1-13 0,4-2-1 16,11-5-12-16,2-2-4 16,3-4-4-16,0-3-2 15,-3-9 1-15,3-3-8 16,1-5 29-16,4-3-1 15,4 8 21-15,6 3 21 16,-3 10-13-16,-4 8 12 16,-6 10-12-16,-11 4-8 15,-6 10-14-15,-5 1-5 0,-11 3-2 16,-6 4 5-16,-16-7 2 16,-7-1-3-16,-16-10 1 15,-1-5-21-15,-4-8 258 16</inkml:trace>
  <inkml:trace contextRef="#ctx0" brushRef="#br0" timeOffset="174677.9615">9880 12725 1728 0,'-1'3'422'15,"0"1"-202"-15,-1 1-133 16,2-5-22-16,0 0 12 16</inkml:trace>
  <inkml:trace contextRef="#ctx0" brushRef="#br0" timeOffset="174842.5217">9910 12973 1793 0,'-4'1'538'0,"-5"1"-167"15,3 3-221-15,-3-5-42 16,9-2 177-16</inkml:trace>
  <inkml:trace contextRef="#ctx0" brushRef="#br0" timeOffset="176484.555">1818 14128 1493 0,'-1'-3'285'0,"8"2"-33"16,7 8-21-16,21 16-83 16,12 13-33-16,13 18-36 15,0 3-17-15,-6 6-27 16,-10-6 4-16,-17-13-64 16,1-8 354-16</inkml:trace>
  <inkml:trace contextRef="#ctx0" brushRef="#br0" timeOffset="176684.0557">2232 14128 1659 0,'-12'0'413'0,"-14"3"-119"15,4 7-146-15,-3 6-31 16,0 14-64-16,-5 2-19 15,-6 18-20-15,0 7-8 0,-3-3 6 16,7 3-39 0,7-14-4-16</inkml:trace>
  <inkml:trace contextRef="#ctx0" brushRef="#br0" timeOffset="176997.8951">2606 13887 1529 0,'-15'11'298'0,"-26"18"-69"0,3 9-33 16,4 17-76 0,3 10-34-16,19 15-25 0,5 4-22 15,28 8-13-15,14-8-3 16,10-22-8-16,9-9-1 16,-2-30-7-16,-3-10-23 15,-3-12 363-15</inkml:trace>
  <inkml:trace contextRef="#ctx0" brushRef="#br0" timeOffset="177355.8493">2976 14184 1617 0,'-12'-6'359'0,"-15"0"-129"15,-4 0-41-15,-4 5-88 16,-1 7-31-16,12 11-54 16,0 4-11-16,11 11-13 15,10 4-3-15,4 6 4 16,8-3 2-16,15-8 4 15,9-8 1-15,13-16 5 0,-1-11 2 16,-4-12 10-16,-7-9 10 16,-18-11 10-16,-1 3 2 15,-16-4-3-15,-5 8-13 16,-14 7-9-16,-3 6-5 16,4 11 309-16</inkml:trace>
  <inkml:trace contextRef="#ctx0" brushRef="#br0" timeOffset="177637.0271">3142 13869 1723 0,'9'0'434'0,"18"15"-170"16,5 12-96-16,15 23-92 15,2 11-13-15,-13 15-26 16,-8 9-2-16,-35 17-13 16,-17 2-7-16,-15-13-3 15,-2-15 1-15,12-32 8 16,8-14 7-16</inkml:trace>
  <inkml:trace contextRef="#ctx0" brushRef="#br0" timeOffset="178026.9825">3680 14176 1740 0,'13'2'421'0,"19"4"-225"16,14-3-42-16,17 3-76 15,3 1-19-15,1 0-25 16,-12 0-6-16,-13-3-4 0,-5-1-70 15</inkml:trace>
  <inkml:trace contextRef="#ctx0" brushRef="#br0" timeOffset="178227.5787">3714 14351 1767 0,'8'5'456'0,"15"4"-214"16,16-2-35-16,20-2-68 15,0-2-37-15,1-2-46 16,-11 1-5-16,-13-2-626 16</inkml:trace>
  <inkml:trace contextRef="#ctx0" brushRef="#br0" timeOffset="180256.9463">4759 14022 1549 0,'-11'16'275'0,"-6"25"-100"16,-4 10-58-16,-3 10-48 15,3 2-12-15,-3-4-21 16,4-5-14-16,9-17-8 16,-2-9-2-16,7-18 6 15,1-13 3-15,5-19-6 16,4-10-3-16,6-12-9 16,4-5-2-16,7-6 0 15,1 1 0-15,1 1 0 16,-1-3-2-16,1 8 8 15,1 4 9-15,-2 14 28 16,0 13 8-16,-8 17 2 0,-3 10 0 16,1 15-25-16,2 9-7 15,9 14-3-15,2 8-2 16,5 9-8-16,-2 5-1 16,-2 1-9-16,-1-2-37 15,-5-16-67-15,2-8-83 16</inkml:trace>
  <inkml:trace contextRef="#ctx0" brushRef="#br0" timeOffset="180408.3502">4668 14269 1726 0,'5'-3'409'15,"5"-1"-177"-15,24 3-167 16,13 0-33-16,22 2 7 15,6 0-22-15</inkml:trace>
  <inkml:trace contextRef="#ctx0" brushRef="#br0" timeOffset="180751.5249">5509 14187 1381 0,'-9'-10'280'0,"-9"-9"3"16,-7 2-63-16,-5 4-21 15,-8 11-51-15,-3 6-38 0,1 9-34 16,6 8-22-16,8 8-36 16,11 3-10-16,18 7-6 15,8-2-2-15,26 0-1 16,8-3 1-16,9-8-17 16,5-7-37-16,-4-11-86 15,-2-8-49-15</inkml:trace>
  <inkml:trace contextRef="#ctx0" brushRef="#br0" timeOffset="181069.946">5738 14204 1478 0,'-10'-10'275'0,"-16"-8"-16"16,-2 0-28-16,-4 9-90 16,4 5-43-16,6 6-78 15,1 7-17-15,5 7-10 16,10 5-6-16,3 2 2 15,6 1 1-15,12-5 3 0,-3-7 6 16,12-4 1-16,-1-8 5 16,3-9 1-16,4-5 2 15,6-6-4-15,6-1-2 16,6 4-3-16,3 2 2 16,-6 9 33-16,-8 5 16 15,-9 12 35-15,-9 5 5 0,-9 6-21 16,-5 4-12-16,-13 0-19 15,-6 6-6-15,-11-2-6 16,-7-2-5-16,-7-7-2 16,-1-12-43-16,4-15-173 15</inkml:trace>
  <inkml:trace contextRef="#ctx0" brushRef="#br0" timeOffset="181515.3204">6446 13807 1486 0,'-5'-5'273'0,"-11"5"-43"16,-4 8-34-16,-16 16-47 16,-3 13-45-16,-2 22-53 15,4 6-18-15,14 17-17 16,12 3-10-16,18 1-4 16,15 3 1-16,20-14-1 15,5-10 2-15,8-22-14 16,0-17-18-16</inkml:trace>
  <inkml:trace contextRef="#ctx0" brushRef="#br0" timeOffset="181950.1547">6882 14151 1146 0,'-12'-5'370'16,"-12"-7"-123"-16,-9 1-13 15,-11 5-49-15,2 6-31 16,-3 6-65-16,6 6-25 16,8 8-37-16,5 1-13 0,14 7-13 15,6 2 0-15,14 2 4 16,8 0 2-16,10-8-1 15,3-2 0-15,5-10-1 16,2-9 1-16,-1-6-30 16,-5-9-13-16,-16-3-25 15,-7-2-10-15,-11 2 27 16,-11 1 12-16,-4 10 23 16,-1 6 6-16,1 17 22 15,4 10 12-15,6 16 7 16,4 11 12-16,9 6-15 15,4 0-7-15,8-2-3 16,0-5-6-16,0-6-5 16,-1-8 2-16,-1-19-17 15,1-11 70-15</inkml:trace>
  <inkml:trace contextRef="#ctx0" brushRef="#br0" timeOffset="182203.6834">6956 13723 1668 0,'13'19'360'0,"21"40"-177"15,7 21-14-15,5 19 14 16,-3 8 6-16,-24-2-21 15,-9 5-20-15,-39-6-66 16,-11-9-17-16,-6-23-37 16,-10-19-5-16,23-25-24 15,3-11 190-15</inkml:trace>
  <inkml:trace contextRef="#ctx0" brushRef="#br0" timeOffset="185616.1934">7434 14177 1459 0,'0'4'269'0,"6"6"-35"0,11-5-72 15,12 2-11-15,25-3-67 16,13-4-21-16,13-1-34 16,-6-2-49-16</inkml:trace>
  <inkml:trace contextRef="#ctx0" brushRef="#br0" timeOffset="185853.2826">7479 14359 1532 0,'6'3'313'16,"4"2"-44"-16,26-1-102 15,9-4-14-15,25-4-56 0,5 1-17 16,-6-5-25-16,-5-1-25 16</inkml:trace>
  <inkml:trace contextRef="#ctx0" brushRef="#br0" timeOffset="187081.9414">8201 14053 1308 0,'0'-2'288'15,"5"-6"-12"-15,6 6-33 16,16 11-65-16,6 9-24 0,13 22-60 15,1 7-3-15,-2 14-19 16,0 0-20-16,-11 1-25 16,-5-7-31-16,-9-16-75 15,-3-10-27-15</inkml:trace>
  <inkml:trace contextRef="#ctx0" brushRef="#br0" timeOffset="187267.1956">8551 14073 1640 0,'-9'4'387'0,"-13"7"-130"15,-2 3-82-15,-2 10-90 16,1 4-30-16,0 6-35 16,-3 6-8-16,-1 8-9 15,3 6 12-15,5 0-37 16,7 3-22-16</inkml:trace>
  <inkml:trace contextRef="#ctx0" brushRef="#br0" timeOffset="187491.7788">8698 14444 1606 0,'-4'11'370'16,"-4"9"-100"-16,1 8-92 16,4 3-56-16,-1-1-48 15,8 0-41-15,3-1-8 16,4-7-15-16,2-3-7 16,5-12-43-16,0-7-35 15</inkml:trace>
  <inkml:trace contextRef="#ctx0" brushRef="#br0" timeOffset="187806.1765">8706 14279 1591 0,'-5'3'424'15,"-2"4"-8"-15,5-4-156 16,8-2-126-16,6 0 206 16</inkml:trace>
  <inkml:trace contextRef="#ctx0" brushRef="#br0" timeOffset="188185.1642">9332 14032 1522 0,'13'-4'279'15,"30"4"-58"-15,2 0-81 16,14 4-51-16,4-2-43 16,-7 1-140-16</inkml:trace>
  <inkml:trace contextRef="#ctx0" brushRef="#br0" timeOffset="188359.992">9357 14217 1650 0,'13'4'396'15,"10"0"-143"-15,23-3-115 16,9 2-20-16,12-3-27 16,2 1 61-16</inkml:trace>
  <inkml:trace contextRef="#ctx0" brushRef="#br0" timeOffset="188898.0894">10242 13905 1489 0,'-13'0'270'0,"-19"4"-42"16,-7 11-59-16,5 18-79 15,0 6-34-15,12 13-36 16,7 3-3-16,15 5 3 15,11-2 12-15,13-9 10 16,12-11 7-16,13-22 15 16,5-9 4-16,1-22-12 0,-8-9-3 15,-11-16-7-15,-11-3-3 16,-17-3-2-16,-8-1-8 16,-21 1-16-16,-8-1-8 15,-5 9-17-15,-2 5-8 16,7 15-48-16,9 8-1 15</inkml:trace>
  <inkml:trace contextRef="#ctx0" brushRef="#br0" timeOffset="189064.7133">10453 14350 1637 0,'0'-1'418'15,"2"-1"-87"-15,-1-4-209 16,-1 4-16-16,0 1-103 16,0 0 14-16</inkml:trace>
  <inkml:trace contextRef="#ctx0" brushRef="#br0" timeOffset="189467.2963">10793 14022 1541 0,'-9'-7'288'0,"-14"2"-104"16,1 4-59-16,-1 6-49 16,-1 8-44-16,9 8-19 15,5 6-3-15,12 9 6 16,10 6 6-16,9-1 2 16,8-4 8-16,1-6 16 15,5-4 1-15,4-17 3 16,-1-5-3-16,5-18-14 15,-5-11 9-15,-12-10 7 16,-7-6-2-16,-22 0-5 16,-8 3-12-16,-18 2-19 15,-7 9 2-15,-2 6-15 16,3 3 65-16</inkml:trace>
  <inkml:trace contextRef="#ctx0" brushRef="#br0" timeOffset="190140.1678">11407 13929 1064 0,'4'0'399'16,"4"0"-229"-16,-9 1-47 15,-8-1-15-15,-12 0-39 16,-3-2-23-16,-6 2-17 16,-1-4-10-16,3 3-13 15,4-1-3-15,3 2-15 16,6 3-4-16,3 7-3 15,0 3 1-15,6 10 9 0,0-1 9 16,4 4 23-16,1-2 11 16,2-2 17-16,4-3 4 15,1-6-8-15,0-1-9 16,3-9-14-16,7-1-5 16,2-7-7-16,5-5-3 15,6 0-7-15,2 2 1 16,18 9 5-16,0 6 2 0,4 9 14 15,-7 1 8-15,-17 12 11 16,-10 1 5-16,-23 8 16 16,-10 6 1-16,-24 2-4 15,-5-2-5-15,-13-5-17 16,-4-9-4-16,6-19-4 16,6-11-2-16,5-21-16 15,11-6-16-15,10-7 144 16,7-2-751-16</inkml:trace>
  <inkml:trace contextRef="#ctx0" brushRef="#br0" timeOffset="192636.8574">1762 15315 1413 0,'9'-14'216'16,"10"-17"-74"-16,7-5-14 15,10 3-16-15,2 1-15 16,1 16-15-16,-3 11-21 0,-15 20-22 16,-8 12 3-16,-15 23 12 15,-6 10 2-15,1 5-12 16,4 2-9-16,12-9-20 16,6-13-4-16,6-14-1 15,-1-10-3-15,5-21 3 16,0-3 1-16,0-21-1 15,1-7-3-15,-9-8-7 16,-6-8 0-16,-9 1-2 16,-4 2 1-16,-4 8 1 15,0 11 0-15,-1 18-3 16,3 14 3-16,3 24 3 16,-2 7 0-16,7 13 3 15,3 0-2-15,8-4 25 0,8-5 196 16</inkml:trace>
  <inkml:trace contextRef="#ctx0" brushRef="#br0" timeOffset="192971.0152">2624 14983 1538 0,'-11'5'310'15,"-17"6"-75"-15,-2 14-66 16,-3 7-30-16,-1 20-56 15,8 9-24-15,5 19-28 16,8 8-10-16,14-7-18 16,14 0-3-16,20-14-1 15,4-10-1-15,8-14 15 16,0-7-11-16,3-26 13 16</inkml:trace>
  <inkml:trace contextRef="#ctx0" brushRef="#br0" timeOffset="193310.8282">2992 15207 1173 0,'-13'-6'382'0,"-20"0"-65"15,-2 2-58-15,-6 17-95 16,-1 9-54-16,10 15-63 16,9 7-23-16,17 5-20 15,7 3-4-15,18-1-3 16,7-6 1-16,16-13 5 16,5-10 3-16,6-19 9 15,-4-8 2-15,-3-15 3 16,-6-12 2-16,-17-11 0 15,-4-2 0-15,-22-6-1 16,-8 5-16-16,-14 8-65 16,-6 5-22-16</inkml:trace>
  <inkml:trace contextRef="#ctx0" brushRef="#br0" timeOffset="193509.9294">3092 15043 1587 0,'18'11'332'16,"22"19"-110"-16,8 9-61 15,-4 14-54-15,-2 6-27 16,-20 13-29-16,-12 5-11 16,-19 10-19-16,-9 6-4 15,-7-11 2-15,-5-13 11 0,5-22-418 16</inkml:trace>
  <inkml:trace contextRef="#ctx0" brushRef="#br0" timeOffset="194000.9419">3707 15327 1561 0,'9'2'303'0,"19"0"-84"16,9 0-47-16,21-1-69 16,8-1-29-16,3 4-34 15,-6-3-35-15</inkml:trace>
  <inkml:trace contextRef="#ctx0" brushRef="#br0" timeOffset="194225.7451">3767 15523 1532 0,'11'0'315'16,"26"-2"-16"-16,16 0-98 15,14-5-68-15,5 1-45 16,-6 4 51-16,-6 3 138 0</inkml:trace>
  <inkml:trace contextRef="#ctx0" brushRef="#br0" timeOffset="195852.6487">4552 15408 1544 0,'15'-2'287'15,"23"-4"-94"-15,8 1-74 16,21 4-51-16,2 0-5 16</inkml:trace>
  <inkml:trace contextRef="#ctx0" brushRef="#br0" timeOffset="196330.0146">5056 15289 1655 0,'-4'8'334'0,"-11"13"-235"15,3 11-20-15,12 10-34 16,-2 5-13-16,16-2 3 16,6-4-5-16,7-14-13 15,6-11-1-15,1-16 0 16,0-9 1-16,-5-14 0 0,-4-3 0 15,-7-9-3-15,-4 0-1 16,-9 3-4-16,-4 2-1 16,-7 14-4-16,-1 6-2 15,-1 15-5-15,2 14-1 16,6 12 0-16,7 5 2 16,14 6 2-16,6-5 0 15,14-2 0-15,0-6 1 0,0-18 13 16,1-7 16-16,-7-12 22 15,-2-11 21-15,-7-9 6 16,-6-4-10-16,-11-6-17 16,-4 0-14-16,-9 2-36 15,-2 2-14-15</inkml:trace>
  <inkml:trace contextRef="#ctx0" brushRef="#br0" timeOffset="196736.0424">5951 15174 1567 0,'-6'10'303'0,"-6"18"-94"0,0 8-51 15,-1 16-34 1,2 7-20-16,-3 7-38 0,4-1-12 15,3-14-30-15,4-9-9 16,4-22-6-16,2-15 1 16,5-22 3-16,2-10-2 15,2-19-1-15,0-9-1 16,-4-10-1-16,0-8 1 16,-2-2-5-16,2 3 0 15,4 16-4-15,-1 16-3 0,4 27-1 16,-4 12 0-16,3 23 4 15,5 6 3-15,4 15 1 16,9 7 2-16,1 16-2 16,2 10 1-16,-7 3 2 15,-5 2 1-15,-8-14 8 16,-4-9-8-16,-4-18-42 16,-5-9-6-16</inkml:trace>
  <inkml:trace contextRef="#ctx0" brushRef="#br0" timeOffset="196870.6816">5904 15427 1696 0,'8'-2'394'0,"14"-3"-187"16,6-1-96-16,20 4-28 0,3-2-7 15</inkml:trace>
  <inkml:trace contextRef="#ctx0" brushRef="#br0" timeOffset="197380.3235">6904 15356 530 0,'-3'-8'589'15,"-1"-7"-247"-15,-11 0-93 16,-6 0-5-16,-15 2-55 0,-4 5-21 16,-4 6-64-16,3 4-39 15,8 10-41-15,10 4-13 16,15 9-18-16,11 4-3 15,24 2 1-15,11-1 4 16,19-3 5-16,-2-4 0 16,-11 0 7-16,-10 0 1 15,-28-2 5-15,-3 3 6 16,-18-7 3-16,-19-1 0 0,-13-7 0 16,-4-5-13-16,4-6-45 15,13-5-31-15</inkml:trace>
  <inkml:trace contextRef="#ctx0" brushRef="#br0" timeOffset="197560.7447">7020 15305 1331 0,'1'3'297'0,"5"8"49"15,0 10-57-15,-7 10-102 16,1 8-28-16,0 6-82 15,1 1-21-15,3 1-15 16,1-2-24-16,1-10-63 16,-2-5 3-16</inkml:trace>
  <inkml:trace contextRef="#ctx0" brushRef="#br0" timeOffset="197699.5574">7011 15085 1538 0,'-6'-3'329'0,"0"-4"9"16,1 15-268-16,5-1 8 0,3 10-73 15</inkml:trace>
  <inkml:trace contextRef="#ctx0" brushRef="#br0" timeOffset="197937.7935">7214 15467 1591 0,'10'16'372'0,"8"20"-71"16,-6 1-87-16,-8-11-52 16,-3-4-51-16,-4-15-42 15,3-8-8-15,5-14-29 16,3-5-11-16,12-13-15 16,1-3-4-16,4-1-2 15,0 0-2-15,-2 21-4 16,-3 3 0-16,-5 24-1 15,0 10 0-15,-8 7 6 16,3 10 1-16,-5 3 30 16,-5 0 1-16,1-1-377 15</inkml:trace>
  <inkml:trace contextRef="#ctx0" brushRef="#br0" timeOffset="198366.9848">7974 15069 1602 0,'-19'7'310'0,"-21"16"-161"0,-7 7-22 16,-4 21-11-16,-2 13-24 16,12 22-39-16,15 1-4 15,29 1-37-15,23-12-7 16,20-23-1-16,9-6 14 16,9-20-38-16,0-5 135 15</inkml:trace>
  <inkml:trace contextRef="#ctx0" brushRef="#br0" timeOffset="198756.5884">8243 15378 1354 0,'-17'-10'279'16,"-11"-9"25"-16,-9 20-142 15,-1 11-2-15,4 16-65 16,2 9-32-16,14 5-35 16,8 2-9-16,15-5-10 15,8-3-2-15,14-6 0 16,3-8 0-16,8-8 1 16,2-10 3-16,-2-10-29 15,1-5-21-15,-13-11-30 16,-8 1-11-16,-14-1 27 15,-7 1 18-15,-6 10 29 16,-1 5 19-16,-3 18 44 0,0 9 13 16,7 18 9-16,-3 8-7 15,11 14-31-15,-1 5-4 16,5 7-8-16,0-4-2 16,4-10-9-16,0-10 1 15,0-25 39-15,1-9 90 16</inkml:trace>
  <inkml:trace contextRef="#ctx0" brushRef="#br0" timeOffset="198996.9486">8470 15116 1657 0,'17'11'375'16,"13"7"-147"-16,5 26-94 16,2 11 14-16,-14 26 23 15,-11 9-6-15,-25 13-39 16,-12 0-33-16,-8-16-64 16,1-15-33-16,11-28 36 15,3-17 113-15</inkml:trace>
  <inkml:trace contextRef="#ctx0" brushRef="#br0" timeOffset="201244.5048">8996 15371 1458 0,'4'3'247'0,"11"-2"-3"0,8 2-64 15,23-3-54-15,10-1-22 16,13 2-67-16,1 1-15 16,-14 5-15-16,-11 1 0 15</inkml:trace>
  <inkml:trace contextRef="#ctx0" brushRef="#br0" timeOffset="201453.9433">9039 15543 1540 0,'9'6'321'15,"8"2"-28"-15,24-1-115 16,13-3-7-16,10-4-56 16,4 1-30-16,-5-1 24 15,-9-3 82-15</inkml:trace>
  <inkml:trace contextRef="#ctx0" brushRef="#br0" timeOffset="201887.8482">9820 15453 1646 0,'7'4'357'0,"18"2"-161"16,6 0-14-16,19-2-51 15,12-4-29-15,10-3-31 16,2 0 5-16</inkml:trace>
  <inkml:trace contextRef="#ctx0" brushRef="#br0" timeOffset="202321.0511">10632 15226 1526 0,'-23'6'290'15,"-15"4"-65"-15,1 11-118 16,4 4-33-16,14 13-55 16,7 4-12-16,14 8-9 15,9 5-1-15,18-10 1 16,9-8 1-16,14-19 7 16,6-10 13-16,-3-17 18 15,-5-11 25-15,-19-12 33 16,-12-7-1-16,-17-6 21 15,-8 1-21-15,-15 2-38 0,-10 4-13 16,-9 12-31-16,-1 7 0 16,4 13 35-16,10 7-229 15</inkml:trace>
  <inkml:trace contextRef="#ctx0" brushRef="#br0" timeOffset="202486.216">10987 15546 1929 0,'-2'-2'483'0,"-3"1"-356"16,-2 1 57-16</inkml:trace>
  <inkml:trace contextRef="#ctx0" brushRef="#br0" timeOffset="203652.5769">11263 15355 1396 0,'8'-6'256'0,"4"-5"-52"16,2-10-52 0,9-4-28-16,0-9-44 0,3 2-13 15,-4 2-16-15,-12-1-3 16,-4 9-2-16,-6 3-4 15,-1 8-3-15,-4 6-4 16,-2 6-13-16,3 8-6 16,-2 3-15-16,1 7-1 15,5 7-2-15,0 3-1 0,4 13-1 16,1 2 2-16,7 10 0 16,-2-3 0-16,3-1 2 15,-4-5 2-15,-7-14 2 16,-2-3-1-16,-6-12 3 15,-5-2-1-15,-12-6 3 16,-1-2-1-16,-4-6 1 16,3-3-2-16,10-5-4 15,2-1-1-15,13 0-2 16,7 3-3-16,13 4 0 16,9 2 3-16,12 4 12 15,6-1 5-15,11 3 5 16,3-1-2-16,-3 1 70 15,-4 0 253-15</inkml:trace>
  <inkml:trace contextRef="#ctx0" brushRef="#br0" timeOffset="209872.6853">12627 13803 1467 0,'1'5'211'0,"-2"13"-109"16,-2 23 9-16,-11 24-25 15,2 16-8-15,6 18-23 16,0 2-17-16,22 2-31 16,11-6-2-16,12-23 1 15,9-14 2-15,8-28 3 16,-3-12 1-16,-9-13 2 16,-9-7 3-16,-23-7 7 15,-12 0-4-15,-17 3-5 16,-6 4-5-16,-5 18-5 15,-2 7 3-15,6 22-4 16,1 28-2-16,12 38-6 16,10 15-1-16,5 26 2 15,11-6 3-15,-5-17 2 0,-2-12 0 16,-1-22 3-16,-5-19 2 16,1-22 2-16,-2-10 10 15,-4-26 394-15</inkml:trace>
  <inkml:trace contextRef="#ctx0" brushRef="#br0" timeOffset="210272.1227">13341 14513 1605 0,'-10'4'271'0,"-4"-1"-200"16,14 2-35-16,36-7-1 0,30 1 1 15,45-8-2-15,23-1-6 16,25 2-20-16,-1-1-3 16,-24 10 0-16,-18 5-1 15,-46 12-3-15,-26-1-9 16,-35 2-35-16,-16 0-64 15</inkml:trace>
  <inkml:trace contextRef="#ctx0" brushRef="#br0" timeOffset="210467.7983">13525 14626 1436 0,'-17'3'206'0,"-8"0"-67"16,16 1-8-16,31-5 0 15,25 1-21-15,30-4-47 16,20-1-14-16,27 3-23 16,-2 0-9-16,-7-3-6 15,-7 2 0-15,-26-6-30 16,-16-6-52-16</inkml:trace>
  <inkml:trace contextRef="#ctx0" brushRef="#br0" timeOffset="210618.4999">14244 14367 1362 0,'10'0'221'0,"16"10"-64"0,6 10-34 16,14 17 10-16,-2 9 8 15,-18 5 14-15,-17-2-17 16,-41 2-45-16,-21-4-14 16,-13-6-25-16,-2-8-6 15</inkml:trace>
  <inkml:trace contextRef="#ctx0" brushRef="#br0" timeOffset="211012.4471">13633 13751 1206 0,'-20'4'345'0,"-15"7"-67"16,-6 16-94-16,1 9-36 15,10 18-41-15,8 8-35 16,22 5-38-16,15-2-5 16,20-10-8-16,11-10-3 15,5-16-3-15,-3-10-20 16,-2-16-460-16</inkml:trace>
  <inkml:trace contextRef="#ctx0" brushRef="#br0" timeOffset="211191.9664">13968 13837 1562 0,'-3'-7'394'15,"-2"-5"40"-15,3 10-279 16,0-1-47-16,0 3-64 16,2 0-37-16,0 0-545 15</inkml:trace>
  <inkml:trace contextRef="#ctx0" brushRef="#br0" timeOffset="211337.5773">13934 14103 1738 0,'-1'1'419'0,"-3"1"-177"15,4-2-169-15,0 0 3 16</inkml:trace>
  <inkml:trace contextRef="#ctx0" brushRef="#br0" timeOffset="211560.4165">14209 13756 1657 0,'19'6'399'0,"24"18"-104"15,7 12-100-15,-1 19-52 16,-9 14-27-16,-24 8-46 15,-16 2-19-15,-26 3-26 16,-11-11-5-16,-7-9-7 16,-2-10-8-16</inkml:trace>
  <inkml:trace contextRef="#ctx0" brushRef="#br0" timeOffset="213762.8591">1848 17095 1622 0,'0'8'334'0,"0"6"-150"15,34-3-104-15,18-6-19 16,35-4-26-16,16-3-12 16,12-5-14-16,2-1 1 15,-17 0-12-15,-15 1-49 16,-25-1-238-16</inkml:trace>
  <inkml:trace contextRef="#ctx0" brushRef="#br0" timeOffset="213996.8965">1918 17243 1615 0,'0'2'292'0,"10"5"-167"16,16-2-19-16,31 0-8 15,19 0 0-15,21-5-39 16,8-4-19-16,0-1 7 16,-15 2-38-16,-20-2-70 15,-18 2 442-15</inkml:trace>
  <inkml:trace contextRef="#ctx0" brushRef="#br0" timeOffset="214162.5121">2625 16970 1614 0,'13'8'327'16,"18"11"-116"-16,5 5-52 15,-5 7-8-15,-7 4-6 16,-24 11-39-16,-15 6-21 0,-22 3-22 15,-4 0 3-15</inkml:trace>
  <inkml:trace contextRef="#ctx0" brushRef="#br0" timeOffset="214556.3597">2085 16320 1616 0,'-21'17'375'0,"-8"16"-129"15,8 15-114-15,-1 4-31 16,21 11-56-16,7 5-10 0,13-7-5 15,13-2-17-15,8-18 1 16,4-14-29-16,8-24 142 16</inkml:trace>
  <inkml:trace contextRef="#ctx0" brushRef="#br0" timeOffset="214736.5719">2471 16358 1963 0,'0'-1'555'0,"-1"-1"-347"16,0-1-78-16,1 3-85 16,0 0-26-16,0 0 146 15</inkml:trace>
  <inkml:trace contextRef="#ctx0" brushRef="#br0" timeOffset="214912.1036">2514 16720 1999 0,'1'1'561'0,"2"2"-362"15,0 0-61-15,-5-3-70 16,1 0-25-16,0 0-13 15,-4 5 134-15</inkml:trace>
  <inkml:trace contextRef="#ctx0" brushRef="#br0" timeOffset="215150.5196">2799 16364 1628 0,'15'14'385'0,"18"16"-73"16,5 12-95-16,-9 14-17 15,-9 4-46-15,-22 10-55 0,-20 0-28 16,-18 2-40-16,-5-8 28 15</inkml:trace>
  <inkml:trace contextRef="#ctx0" brushRef="#br0" timeOffset="217197.5575">3461 17230 1522 0,'-2'0'282'0,"11"2"-46"15,13 4-43-15,24 5-79 16,15 2-18-16,22-5-47 16,7-3 9-16,6-5 327 15</inkml:trace>
  <inkml:trace contextRef="#ctx0" brushRef="#br0" timeOffset="217835.321">4238 17026 1703 0,'-9'8'385'0,"-8"11"-217"15,1 4-47-15,5 10-61 16,4 1-31-16,10 8-20 16,6 1 0-16,10-1-3 15,9-4-2-15,9-15 0 16,3-7-1-16,6-17 3 16,-3-12-1-16,-7-12 5 15,-3-5-1-15,-14-7 2 16,-4-1 1-16,-13 1 0 15,-2 3 2-15,-7 9 2 16,-6 9 1-16,2 15-6 16,-3 3-6-16,5 17-7 15,3 4-8-15,10 8-2 16,5 5 0-16,9-2 4 16,8-1 3-16,2-8 3 15,4-7 2-15,4-14 7 0,-1-5 5 16,1-19 3-16,-1-5 2 15,-9-6 16-15,-5-7-2 16,-14-2 8-16,-12 4 3 16,-15 2-12-16,-5 8-2 15,-3 11-5-15,6 8 64 16</inkml:trace>
  <inkml:trace contextRef="#ctx0" brushRef="#br0" timeOffset="218343.8777">5044 16732 1452 0,'2'-3'251'16,"1"2"-18"-16,-8 6-45 16,4-4-34-16,-5 29-21 15,-13 75-43-15,12-31-16 0,4 3-24 16,2-3-11-16,10-8-17 15,2-10-2-15,12-9-4 16,5-7-2-16,3-13 1 16,2-2 2-16,-6-14-2 15,-7-6-2-15,-8-9-50 16,-4-9-28-16</inkml:trace>
  <inkml:trace contextRef="#ctx0" brushRef="#br0" timeOffset="218511.5657">4958 17000 1477 0,'-5'-1'288'0,"5"1"-4"16,4 4-68-16,-4-4-101 0,12 4-34 16,50 23-41-16,-18-15-20 15,12-2 7-15,1-4 30 16</inkml:trace>
  <inkml:trace contextRef="#ctx0" brushRef="#br0" timeOffset="218823.3515">5678 17020 1578 0,'-10'17'329'16,"-10"10"-112"-16,-7 6-80 15,-2 9-21-15,-5-2-60 16,0-2-19-16,3-10-13 16,1-11-1-16,4-16-8 15,3-6-2-15,7-12-16 16,0-7-3-16,11-4-8 16,5-1 0-16,10 5-2 15,8 1 4-15,7 8 20 16,5 6 9-16,1 12 20 15,2 11 5-15,-2 10-9 16,-1 6-7-16,-4 5-13 16,-1-2 0-16,-4-4-29 15,-1-2-66-15</inkml:trace>
  <inkml:trace contextRef="#ctx0" brushRef="#br0" timeOffset="219122.5549">5753 17077 1545 0,'13'4'316'0,"10"4"-44"0,1 16-98 15,-5 2-11-15,-9 8-42 16,-7 2-26-16,-5-6-45 16,0-5-16-16,-2-12-24 15,4-7-2-15,5-17-16 16,4-7-11-16,6-16-5 15,2-2 0-15,4 2 9 16,2 3 8-16,3 10 9 16,-1 10-2-16,-1 11 23 15,-2 10 10-15,-6 19 12 16,-4 7 9-16,-10 10-19 16,0 2 15-16,1-6 238 15,-2-7-865-15</inkml:trace>
  <inkml:trace contextRef="#ctx0" brushRef="#br0" timeOffset="219871.7447">6543 16622 1145 0,'-7'0'355'0,"-14"7"-140"16,-4 7-12-16,-6 19-31 16,1 12-19-16,1 28-62 15,6 12-18-15,19 17-47 16,6 3-1-16,29-12-9 16,11-9-7-16,18-21 20 15,6-11-9-15</inkml:trace>
  <inkml:trace contextRef="#ctx0" brushRef="#br0" timeOffset="220411.4805">7034 16991 965 0,'-3'-6'447'0,"-6"-10"-240"15,-1 0-24-15,-7 3-9 16,-5 1-20-16,-7 2-18 15,-4 2-20-15,-9 13-46 16,4 5-23-16,6 19-45 16,9 11-6-16,16 3-9 15,8 3 2-15,17 0 4 16,10-4 2-16,6-4 6 16,0-6 2-16,-2-11 1 15,-4-8 0-15,-4-13 2 16,-1-6 0-16,-5-10-7 15,-7-4-1-15,-9-4-2 0,-5-3 0 16,-10-1 5-16,-1 6 3 16,-3 8-3-16,1 7-1 15,1 18-4-15,2 9-2 16,9 23 6-16,0 6 5 16,9 22 17-16,2 2 3 15,0 1-2-15,7-2-1 16,-3-19-10-16,4-10 22 0,2-15-105 15,3-13 387-15</inkml:trace>
  <inkml:trace contextRef="#ctx0" brushRef="#br0" timeOffset="220679.7622">7215 16712 1639 0,'21'12'367'16,"11"7"-120"-16,8 30-124 15,-3 13 21-15,-13 10 9 16,-6 7-8-16,-14 4-24 16,-2-2-24-16,-11 2-44 15,-1-4-13-15,-6-22-20 16,0-11-5-16,2-23-5 15,1-12-2-15,1-11-24 0,1-4-24 16,4-12 94-16,4-3-242 16</inkml:trace>
  <inkml:trace contextRef="#ctx0" brushRef="#br0" timeOffset="225994.2085">7823 17082 1491 0,'1'-1'256'0,"14"4"-38"15,4 4-61-15,22 0-43 16,9 5-27-16,13-9-56 16,8 1 8-16,-4-6-41 15</inkml:trace>
  <inkml:trace contextRef="#ctx0" brushRef="#br0" timeOffset="226171.8017">7944 17220 1719 0,'13'4'395'0,"25"3"-204"15,12 1-49-15,15-2-57 0,1-2 10 16,-7-3 132-16</inkml:trace>
  <inkml:trace contextRef="#ctx0" brushRef="#br0" timeOffset="226557.3487">8507 17100 1719 0,'8'5'374'0,"17"0"-228"0,15 3-9 15,27 0-29-15,11-2-29 16,5-1-14-16,-1 2-19 16</inkml:trace>
  <inkml:trace contextRef="#ctx0" brushRef="#br0" timeOffset="227095.5971">9508 17012 1394 0,'-15'7'225'0,"-17"8"-71"16,-5-5-6-16,-6-17-22 16,5-7-16-16,5-19-38 0,9-6-18 15,19-6-53-15,6-5-9 16,22 11 2-16,8 5 6 15,14 21 26-15,4 11 8 16,1 23 20-16,-2 13 6 16,-20 20 18-16,-13 7 15 15,-30 7-14-15,-18 2-10 16,-17-1-37-16,-6-5-16 16,6-10-18-16,2-11-22 15,8-26-67-15,7-8-57 0,6-18-7 16,8-9 14-16,19-4 53 15,12 0 65-15,21 7 63 16,5 8 10-16,7 16 56 16,7 8 4-16,1 17-13 15,-2 4 7-15,-6 0-9 16,-9-2 30-16</inkml:trace>
  <inkml:trace contextRef="#ctx0" brushRef="#br0" timeOffset="229607.4646">10143 17076 1636 0,'13'0'361'16,"7"-2"-126"-16,33 1-143 15,13 1-6-15,21 0-45 16,14 0-26-16,1 1-1 16,-6-1 8-16</inkml:trace>
  <inkml:trace contextRef="#ctx0" brushRef="#br0" timeOffset="229816.9917">10384 17189 1545 0,'27'0'259'0,"20"-1"-80"0,22 1-107 16,7 0-3-16,-1 0 3 16,-8 5-60-16</inkml:trace>
  <inkml:trace contextRef="#ctx0" brushRef="#br0" timeOffset="229971.5783">10832 17006 1546 0,'11'9'319'16,"12"5"-34"-16,7 13-124 16,-3 5-26-16,-14 9-15 15,-14 4-11-15,-23 4-51 16,-2 0 8-16,-11-11 254 16</inkml:trace>
  <inkml:trace contextRef="#ctx0" brushRef="#br0" timeOffset="230370.0319">11508 16710 1602 0,'4'-8'395'16,"1"-6"-71"-16,-3 17-149 15,-5 16-40-15,-1 21-78 16,-3 14-20-16,0 22-22 16,1 8-4-16,12 5-8 15,9-3 0-15,15-15-3 16,8-10 0-16,5-19-17 16,-1-12-15-16,-4-23-10 0,-2-9 360 15</inkml:trace>
  <inkml:trace contextRef="#ctx0" brushRef="#br0" timeOffset="230526.0418">11395 17038 1514 0,'7'3'282'0,"5"0"-43"0,17 0-133 15,9 2-2-15,18 1-60 16,7-2-3-16,2 1 15 15</inkml:trace>
  <inkml:trace contextRef="#ctx0" brushRef="#br0" timeOffset="230803.9619">12103 17095 1604 0,'-3'19'395'15,"-3"12"-73"-15,-19 9-140 16,-4 6-33-16,-9-9-85 15,-3-3-29-15,7-16-16 16,3-14-10-16,3-13-37 16,7-11-23-16,10-11-58 15,0-2 7-15,16-6 29 16,3 1 17-16,9 8 43 16,10 8 15-16,3 15 30 0,3 7 11 15,6 11 27-15,-1 8 4 16,-3 12-2-16,-4 6-5 15,-9 5-23-15,-6 3 11 16,-3-8 74-16,0-6-454 16</inkml:trace>
  <inkml:trace contextRef="#ctx0" brushRef="#br0" timeOffset="231093.1898">12223 17087 1494 0,'9'0'320'0,"13"8"75"16,-1 8-171-16,-5 12-77 16,-6 5-14-16,-8 7-38 15,-6-3-29-15,1 0-31 16,-2-7-16-16,3-16-15 16,3-11-13-16,6-21-22 15,6-9-5-15,5-12-1 16,0-2 13-16,3 4 17 15,2 2 2-15,1 17 5 16,2 9 5-16,-2 15 27 16,-4 13 9-16,-7 14 14 15,-2 8 0-15,-9 4-11 16,-2-3 6-16,5-8-561 0</inkml:trace>
  <inkml:trace contextRef="#ctx0" brushRef="#br0" timeOffset="231523.0412">12983 16679 1647 0,'-28'16'348'0,"-28"25"-192"0,0 16-18 16,14 22-64-16,9 12-23 16,25 8-33-16,8-4-7 15,26-13-8-15,12-10 1 16,16-21-23-16,10-12-2 15</inkml:trace>
  <inkml:trace contextRef="#ctx0" brushRef="#br0" timeOffset="231897.0559">13234 16981 1649 0,'-15'-7'351'0,"-23"-5"-174"16,-1 12-46-16,1 20-44 16,2 7-29-16,16 15-36 15,10 1-4-15,20-2-7 16,11-3-2-16,13-4-2 16,4-8-2-16,-1-9-1 15,-6-7 2-15,-9-13-20 16,-4-6-19-16,-6-6-27 15,-5-7-5-15,-7-4 12 16,-5-4 17-16,-8-4 27 16,2 11 4-16,0 14 23 0,1 10 11 15,2 28 21-15,0 9 3 16,1 21-9-16,10 11-9 16,7 10-8-16,-1-4-2 15,2-8-5-15,-5-9 1 16,2-21-30-16,4-10 42 15</inkml:trace>
  <inkml:trace contextRef="#ctx0" brushRef="#br0" timeOffset="232111.5889">13477 16765 1607 0,'19'16'380'16,"10"11"48"-16,5 29-328 16,-3 13 10-16,-19 18 15 15,-14 5-26-15,-28 9-34 16,-7 0-14-16,0-19-35 16,7-11-12-16,24-33 194 15</inkml:trace>
  <inkml:trace contextRef="#ctx0" brushRef="#br0" timeOffset="232437.4254">13955 17096 1716 0,'3'-2'443'0,"18"0"-131"15,11 4-138-15,19 3-96 16,3-2-29-16,1 4-34 16,-4-7-22-16</inkml:trace>
  <inkml:trace contextRef="#ctx0" brushRef="#br0" timeOffset="232618.6848">14041 17241 1609 0,'16'2'396'0,"11"0"-6"16,15 2-279-16,6 1-11 16,1 2 13-16,-3 3 246 15</inkml:trace>
  <inkml:trace contextRef="#ctx0" brushRef="#br0" timeOffset="234243.2869">14910 16827 1474 0,'-13'-16'223'0,"-11"-18"-99"16,11-6-28-16,15 1-45 16,11 1-9-16,14 10 5 15,8 3 10-15,9 14 27 16,4 9-3-16,-4 14-28 16,-7 12-6-16,-18 14-6 15,-13 3-3-15,-27 14-3 16,-17 3-6-16,-19 0-19 15,-4-2 0-15,5-22-16 16,14-7-10-16,21-19-11 16,9-5-5-16,24-6 9 0,12-2 9 15,19-2 14-15,6-3 3 16,9 10 4-16,0 0 1 16,-3 10 22-16,-7 3-8 15</inkml:trace>
  <inkml:trace contextRef="#ctx0" brushRef="#br0" timeOffset="234542.7018">14590 17277 1589 0,'21'-2'352'16,"18"-4"-94"-16,35 2-85 15,14 1-27-15,27 4-52 16,1 5-21-16,-12 4-43 15,-12 4-6-15,-18-2-14 16,-5-7 68-16</inkml:trace>
  <inkml:trace contextRef="#ctx0" brushRef="#br0" timeOffset="235626.4387">15162 17471 1440 0,'0'0'210'0,"-5"2"-75"0,-8 0-37 16,-13-1-32-16,-5 4-21 15,-15-4-34-15,-2 0-4 16,2 2-4-16,0-3-2 16,14-2-19-16,5 1-10 15,12 2-3-15,7 4 1 16,8 4 14-16,0 2 12 15,4-1 8-15,-2 4 12 0,3 2 16 16,-4 2 14-16,-1-1 17 16,0-1-3-16,-4-2-6 15,0-3-12-15,0-2-24 16,4-3-4-16,3-7-3 16,2-3 0-16,12 1-2 15,4 0-2-15,15 4-2 16,10 4-3-16,11 8-2 15,0 4 17-15,-10 8 16 16,-11 1 11-16,-24 5 35 16,-10 4 0-16,-20 2 15 15,-20 0-1-15,-21-13-16 16,-9-9-16-16,1-19-25 16,12-8-9-16,20-7-23 15,12 1-18-15,18 4 290 16</inkml:trace>
  <inkml:trace contextRef="#ctx0" brushRef="#br0" timeOffset="238532.3829">4309 16570 1307 0,'2'-2'299'16,"0"0"-44"-16,7 6-65 16,8 7-28-16,9 14-51 15,6 8-22-15,2 11-38 16,-10 0-13-16,-10 1-12 15,-11-6-33-15</inkml:trace>
  <inkml:trace contextRef="#ctx0" brushRef="#br0" timeOffset="238935.9125">4351 16562 1459 0,'-4'5'254'0,"-8"4"-50"0,-2 12-79 15,0 1-31-15,-1 4-48 16,4-2-11-16,4-8-21 16,2-4-3-16,5-13 2 15,3-7-7-15,-1-16-1 16,3-5 0-16,-2-7-2 16,-1 3 1-16,3 7-2 15,-3 3 0-15,6 12 6 16,3 5 5-16,7 7 14 15,9 7 14-15,7 12 2 16,6 3-3-16,1 4-9 16,-4 1 27-16</inkml:trace>
  <inkml:trace contextRef="#ctx0" brushRef="#br0" timeOffset="239669.9492">3980 15985 1306 0,'1'-3'278'0,"1"3"-68"16,-2 0-4-16,-1 0-79 16,0 0-28-16,-15 8-52 15,-37 21-20-15,31-21-20 0,-1-4-2 16,1-4-5-16,5 2 0 15,4-2-5-15,4 5-5 16,4 4 1-16,1-2 1 16,1 5 5-16,2 2 2 15,-1 5 1-15,2 1 1 16,-1-1 1-16,0-1-1 16,1-8 2-16,0-7 0 15,4-5 1-15,3-8 0 0,7-1 2 16,6-3 1-16,7 5 5 15,7 3 6-15,4 4 11 16,3 4-1-16,-2 6 10 16,-2 4 0-16,-10 8 4 15,-6 9 15-15,-16 4 7 16,-6 0 5-16,-17 4-6 16,-6-6-10-16,-9-7-15 15,-4-6-10-15,-2-18-14 16,1-7-4-16,9-6-8 15,5 0-2-15,16 1 17 16,2 3 264-16</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9:57:12.158"/>
    </inkml:context>
    <inkml:brush xml:id="br0">
      <inkml:brushProperty name="width" value="0.05292" units="cm"/>
      <inkml:brushProperty name="height" value="0.05292" units="cm"/>
    </inkml:brush>
  </inkml:definitions>
  <inkml:trace contextRef="#ctx0" brushRef="#br0">1889 10591 1320 0,'11'-8'258'0,"19"-17"-72"16,5-10-14-16,5-20-56 0,-3-5-27 15,-4-10-43-15,-4-5-16 16,-11 5-12-16,-5-1 9 16,-14 14 18-16,-3 9 11 15,-9 15 23-15,-1 10 1 16,-1 19-11-16,2 9-9 16,4 21-36-16,6 12-15 15,7 20-10-15,11 10 1 16,13 16 8-16,9 2 3 0,10-8 0 15,-2-8-2-15,-2-26-2 16,-5-16 5-16,-8-17-23 16,-7-11-22-16,-13-15 355 15</inkml:trace>
  <inkml:trace contextRef="#ctx0" brushRef="#br0" timeOffset="135.7144">2213 10443 1331 0,'11'4'241'0,"16"7"-94"15,-3-2-37-15,-8-6-58 16</inkml:trace>
  <inkml:trace contextRef="#ctx0" brushRef="#br0" timeOffset="295.288">1795 10249 1806 0,'-3'0'477'15,"1"3"-278"-15,6 1-92 16,-4-4-81-16,30 9-18 16,67 20-5-16,-26-9 274 0</inkml:trace>
  <inkml:trace contextRef="#ctx0" brushRef="#br0" timeOffset="613.9439">2597 10506 1699 0,'4'5'398'0,"10"0"-170"15,3 1-72-15,6-5-62 16,3-2-28-16,-1-8-39 15,-2-7-5-15,-7-4-4 16,-5-2 0-16,-14-2-2 16,-6 0-5-16,-13 1-4 15,-5 2-5-15,-8 6-1 16,3 5-2-16,4 11-3 16,7 8-4-16,10 17-8 15,2 7 3-15,14 13 7 16,2 6 9-16,7 6 13 0,0 2 1 15,-3-2-2-15,1-2-3 16,3-9-8-16,3-7-23 16,2-17-459-16</inkml:trace>
  <inkml:trace contextRef="#ctx0" brushRef="#br0" timeOffset="897.7147">3226 10395 1549 0,'-2'12'376'16,"-6"6"-23"-16,-14 9-136 15,-5 6-46-15,-11-7-99 16,-2-8-30-16,5-6-30 16,2-12-16-16,6-6-64 15,2-7-30-15,7-8-14 16,1 3 11-16,17-3 42 15,8 6 19-15,16 7 37 16,0 4 17-16,5 11 44 16,4 11 27-16,-1 7 16 15,2 5 5-15,-5 4-33 16,-6-4 1-16,0-4 246 0</inkml:trace>
  <inkml:trace contextRef="#ctx0" brushRef="#br0" timeOffset="1687.8486">4449 10248 1252 0,'-1'1'323'0,"-6"12"-33"16,-7 5-20-16,-17 13-55 15,-5 7-39-15,-10-1-75 16,-1-5-27-16,8-10-42 16,1-8-12-16,11-14-29 0,7-6-25 15,8-12-48-15,7-7-22 16,11-3 7-16,9 0 15 15,16 5 35-15,0 8 20 16,8 13 25-16,-1 7 7 16,-6 18 24-16,7 4 9 15,-9 8 6-15,-6-1-2 0,-3-4-16 16,-10-4-5-16,0-8-9 16,3-6-1-16,-5-12-21 15,-2-6-17-15,2-11-25 16,-3-3-12-16,2-3 0 15,1 0 10-15,4 1 21 16,1 0 8-16,6 12 31 16,3 2 19-16,-4 9 24 15,-1 7 15-15,-11 7 10 16,-1 2-12-16,-11 5-14 16,-5 2-13-16,-1-4-19 15,-1-3-2-15,5-14-14 16,5-10-11-16,4-12-16 15,4-4-2-15,8-3 5 16,2-2 10-16,7 5 10 16,1 3 1-16,-1 12 16 15,-1 6 13-15,-1 11 22 0,-4 5 8 16,-1 10-10-16,0 0-12 16,-3 4-19-16,-1 1-3 15,-3-4-30-15,0-2 355 16</inkml:trace>
  <inkml:trace contextRef="#ctx0" brushRef="#br0" timeOffset="1943.1723">5224 10344 1518 0,'-5'-10'324'15,"-5"-4"-9"-15,-11-2-104 16,-5 1-35-16,-10 4-45 15,3-1-27-15,4 9-55 16,7 3-23-16,9 11-31 16,4 8-7-16,9 10-3 15,6 2 2-15,13-1 5 16,7-4 3-16,8-4 4 16,2-6 1-16,-7-10-6 15,-2-1-26-15,-8-13-31 16,-5-10-51-16</inkml:trace>
  <inkml:trace contextRef="#ctx0" brushRef="#br0" timeOffset="2062.8577">5135 10018 1538 0,'-6'-4'377'16,"-3"-3"13"-16,5 6-70 16,5 11-165-16,2 6-65 15,6 12-39-15,6 8 127 16</inkml:trace>
  <inkml:trace contextRef="#ctx0" brushRef="#br0" timeOffset="2487.2602">6452 9810 1665 0,'0'-3'372'0,"0"3"-182"0,1 17-38 16,-1 29-47-16,-4 15-14 16,0 22-16-16,-4 8-8 15,8 8-35-15,8-3-14 16,7-12-12-16,4-9-2 15,3-29-8-15,-1-11-23 16,7-22-31-16,3-6-12 0,-2-10 23 16</inkml:trace>
  <inkml:trace contextRef="#ctx0" brushRef="#br0" timeOffset="2651.8193">6328 10250 1547 0,'13'0'253'0,"19"0"-136"15,5 1-52-15,13 3-34 16,5 0 2-16,4-1-67 16</inkml:trace>
  <inkml:trace contextRef="#ctx0" brushRef="#br0" timeOffset="2934.7036">7027 10209 1608 0,'-2'15'368'16,"-13"22"-100"-16,-4 6-54 15,-8 9-92-15,-1-2-33 16,-3-10-54-16,-3-5-7 16,4-21-24-16,-2-11-14 15,7-12-37-15,4-12-35 16,7-9-18-16,7-2 6 15,8-3 22-15,10 4 29 0,10 10 29 16,2 6 15-16,9 15 37 16,-1 7 16-16,-2 16 35 15,3 8 10-15,-8 9 2 16,-1 6-11-16,-4-4-36 16,-5-4-16-16,-4-10-72 15,-1-11-47-15,3-6-508 16</inkml:trace>
  <inkml:trace contextRef="#ctx0" brushRef="#br0" timeOffset="3233.3888">7132 10327 1608 0,'2'0'361'0,"13"5"-98"16,-1 9-57-16,-4 10-73 15,3 9-9-15,-13 8-45 16,-3-5-21-16,-3-4-27 15,-1-9-13-15,5-12-12 0,3-6-8 16,9-15-13-16,4-8-4 16,5-13 3-16,2-1 5 15,7-3 9-15,-1 3 0 16,0 10-2-16,0 6 1 16,-5 20 17-16,-4 8 15 15,-5 18 28-15,-2 5 6 16,-9 6-11-16,1 0-4 0,0-7 202 15,6-3-893-15</inkml:trace>
  <inkml:trace contextRef="#ctx0" brushRef="#br0" timeOffset="3679.8607">7914 9821 1532 0,'-18'18'279'0,"-31"24"-67"15,-3 19-41-15,-10 23-44 16,6 11-13-16,24 24-42 16,18 0-12-16,33-5-21 15,12-9-19-15,21-30-12 16,1-14 5-16,8-23-32 16,0-13-41-16,0-23-61 15,1-4-385-15</inkml:trace>
  <inkml:trace contextRef="#ctx0" brushRef="#br0" timeOffset="4053.3654">8285 10385 1469 0,'-16'-16'257'0,"-21"-20"-50"15,-7 7-15-15,-4 13-47 0,1 12-38 16,7 22-57-16,8 11-20 15,11 16-26-15,12 6 1 16,16 2 3-16,11-3 2 16,15-8 1-16,0-10-1 15,8-17-3-15,1-5 4 16,-4-12-30-16,-1-7-20 16,-12-8-66-16,-3-5-38 0,-16-5 5 15,-6 3 29-15,-10-1 58 16,-15-2 32-16,0 10 28 15,-2 3 18-15,6 19 9 16,3 12 11-16,8 16 8 16,2 8-7-16,4 11 13 15,4 3 2-15,5 7 7 16,5 3-5-16,3-6-18 16,1-8-10-16,0-13-32 15,-3-8 85-15</inkml:trace>
  <inkml:trace contextRef="#ctx0" brushRef="#br0" timeOffset="4277.7668">8416 9933 1753 0,'18'15'409'0,"13"8"-238"15,7 30-94-15,1 13-8 16,-13 24 2-16,-15 12 7 16,-22 9-19-16,-9-3-8 15,-10-14-37-15,7-15-37 16,7-28 93-16,7-14-389 0</inkml:trace>
  <inkml:trace contextRef="#ctx0" brushRef="#br0" timeOffset="4464.2687">8902 10311 1634 0,'17'0'321'0,"21"4"-220"15,3 0-32-15,4 3 0 16</inkml:trace>
  <inkml:trace contextRef="#ctx0" brushRef="#br0" timeOffset="4626.9287">8880 10484 2019 0,'7'6'534'16,"11"7"-403"-16,18 0-44 16,11-4-36-16,2-1 4 15,1-6 245-15</inkml:trace>
  <inkml:trace contextRef="#ctx0" brushRef="#br0" timeOffset="5206.0433">9925 10078 1274 0,'-23'-15'272'0,"-15"-8"-115"0,7-17-54 16,10-3-13-16,19-2-50 16,9 2-27-16,20 10 1 15,8 9 7-15,13 18 29 16,1 9 12-16,1 22-4 15,-9 10-1-15,-22 13-1 16,-18 6-3-16,-28 1-1 16,-14 1-3-16,-8-8-22 15,3-7-6-15,17-15-8 16,12-7-2-16,17-18-5 16,14-2-3-16,14-8-3 15,11 0-3-15,8 2 3 16,6 3-11-16,8 7 37 15,-8 6-450-15</inkml:trace>
  <inkml:trace contextRef="#ctx0" brushRef="#br0" timeOffset="5431.2341">9566 10440 1587 0,'10'3'329'0,"7"0"-104"0,38-1-103 15,10 1-13-15,33-2-34 16,7 1-10-16,10 4-19 16,2 2-24-16,-19 0-29 15,-7 0-226-15</inkml:trace>
  <inkml:trace contextRef="#ctx0" brushRef="#br0" timeOffset="5954.8803">10151 10632 1165 0,'-7'2'320'15,"-9"2"-183"-15,-8-2-24 16,-7 0-44-16,-4-2-9 0,-3-8-24 15,3-1-6-15,2 1-29 16,6 1-6-16,12 8-4 16,3 2-1-16,4 6 3 15,1 3 9-15,1 3 27 16,1 4 13-16,1 1 20 16,3-1 9-16,1-3 1 15,1-1-9-15,7-8-19 16,0-5-10-16,8-4-18 15,5-4-5-15,14 2 0 16,7 2 0-16,13 8 4 16,2 4 7-16,-3 14 13 15,-7 2 4-15,-20 10 20 16,-14 5 10-16,-28 3 7 16,-12-4-4-16,-21-4-18 15,-6-10-8-15,-4-15-23 16,2-9-9-16,11-23-63 15,8-9 333-15</inkml:trace>
  <inkml:trace contextRef="#ctx0" brushRef="#br0" timeOffset="6344.6163">10903 10293 1778 0,'15'1'418'0,"29"1"-291"15,15 3-18-15,22 1-53 0,7-2-26 16,-3 1-8-16,-4-3-13 15,-14-2-98-15,-6-1-45 16</inkml:trace>
  <inkml:trace contextRef="#ctx0" brushRef="#br0" timeOffset="6577.1861">10950 10433 1633 0,'13'2'298'0,"20"-1"-205"16,17 2-15-16,21 0 19 16,3-2-3-16,3 1-31 15,-6-1-14-15,-9-2-44 16,-7-2-52-16,-19-10-171 15</inkml:trace>
  <inkml:trace contextRef="#ctx0" brushRef="#br0" timeOffset="6721.4304">11554 10257 1374 0,'18'4'283'16,"10"2"25"-16,2 18-145 15,0 2-8-15,-19 12-29 0,-11 5-7 16,-28-3-20-16,-15-2-17 15,-8-4-6-15,-4-9 259 16</inkml:trace>
  <inkml:trace contextRef="#ctx0" brushRef="#br0" timeOffset="7472.4841">12552 10114 1428 0,'-18'-3'247'0,"-20"0"-42"15,-8 7-24-15,1 11-80 16,0 6-26-16,9 9-47 16,4 4-19-16,22 9-16 15,8 5-3-15,12 2 7 16,15 0 5-16,8-11 11 16,6-7 2-16,10-14 0 15,2-10 0-15,-1-11-9 16,-7-10-19-16,-11-9-26 15,-5 0-4-15,-20-4 3 16,-6-1 17-16,-13 7 21 16,-13 1 1-16,-5 11 18 15,0 8 9-15,5 23 21 16,6 11 14-16,5 17 6 0,6 8 0 16,8 8 13-16,2 0 2 15,5 0-12-15,1-3-6 16,-1-9-34-16,2-6-9 15,3-18-29-15,-2-12-22 16,4-19-58-16</inkml:trace>
  <inkml:trace contextRef="#ctx0" brushRef="#br0" timeOffset="7773.2663">12896 10195 1582 0,'5'2'322'16,"8"3"-106"-16,17-2-97 16,9 1-9-16,15-2-45 0,-1-3-18 15,-2-2-18-15,-9 0-20 16,-13-2-48-16</inkml:trace>
  <inkml:trace contextRef="#ctx0" brushRef="#br0" timeOffset="7994.3003">12912 10362 1590 0,'4'1'314'0,"16"4"-112"16,9-1-18-16,23 1-15 15,12 0-15-15,-2-1-52 16,-2 2-25-16,-10-1 5 16,-10-2 232-16</inkml:trace>
  <inkml:trace contextRef="#ctx0" brushRef="#br0" timeOffset="11120.5398">13756 9811 1583 0,'0'-8'364'0,"-3"-8"-95"15,2 27-84-15,-3 23-28 16,-1 30-49-16,1 15-14 16,-1 17-40-16,3 1-17 15,10-6-22-15,1-6-5 16,6-22-11-16,4-13-15 15,-2-27-25-15,2-13-10 16,1-19-14-16,3-10-18 0,-2-8-122 16,0-2-196-16</inkml:trace>
  <inkml:trace contextRef="#ctx0" brushRef="#br0" timeOffset="11302.1552">13590 10231 1615 0,'13'0'322'0,"19"-2"-181"16,8 0-21-16,9 0-62 16,6 2-21-16,5 0 40 15,-1 3-351-15</inkml:trace>
  <inkml:trace contextRef="#ctx0" brushRef="#br0" timeOffset="11621.1345">14382 10186 1706 0,'-16'17'375'16,"-21"22"-200"-16,-2 4-31 15,-4-1-57-15,5-4-18 0,11-17-45 16,3-7-7-16,14-19-34 16,0-10-22-16,7-11-25 15,0-6-6-15,7-4 25 16,5 4 15-16,5 6 22 16,3 5 8-16,-1 16 20 15,7 5 13-15,0 11 29 16,3 9 8-16,0 12 1 15,-4 2-4-15,-1 0-23 16,-4 1-12-16,-1-5-23 16,-2-4-20-16,-4-12 335 15</inkml:trace>
  <inkml:trace contextRef="#ctx0" brushRef="#br0" timeOffset="11929.9539">14513 10172 1609 0,'10'3'354'16,"12"12"-99"-16,-4 7-44 15,-6 10-55-15,-7 6-14 16,-8 3-58-16,-3-5-27 16,3-10-37-16,4-8-7 15,4-18-10-15,1-11-12 16,10-17-11-16,-3-6-5 0,8-7 7 15,7 4 7-15,-5 5 8 16,5 5 2-16,-6 10-4 16,-4 8 1-16,-3 20 3 15,-5 9 5-15,-3 19 16 16,-7 5 2-16,0 5 1 16,-4-7-5-16,4-13-18 15,3-8 288-15</inkml:trace>
  <inkml:trace contextRef="#ctx0" brushRef="#br0" timeOffset="12157.3456">14684 9935 1701 0,'14'0'419'16,"21"-4"-163"-16,5 4-96 15,9 1-90-15,1-1-30 16,-1 0-11-16,-2 0 127 16</inkml:trace>
  <inkml:trace contextRef="#ctx0" brushRef="#br0" timeOffset="12410.6371">15111 9833 1514 0,'3'-12'279'0,"4"-11"-53"15,-2 0-44-15,2 4-57 16,-1 1-18-16,-2 8-32 15,-3 3-14-15,4 8-18 16,-2 7-6-16,6 13 0 16,0 8 8-16,-2 11 7 15,-3 2-3-15,0-1-16 16,-3-2-8-16,1-9 8 16,4-3 113-16</inkml:trace>
  <inkml:trace contextRef="#ctx0" brushRef="#br0" timeOffset="13043.8733">15753 9569 1457 0,'-30'36'238'0,"-21"23"-82"16,1 58-31-16,-2 20-12 16,24 41-22-16,12 13-6 15,32-10-43-15,16-2-17 16,17-33-15-16,10-24 1 0,12-37 16 16,11-26 383-16</inkml:trace>
  <inkml:trace contextRef="#ctx0" brushRef="#br0" timeOffset="13542.6008">16154 10006 1485 0,'-14'-5'247'16,"-9"-8"-74"-16,6-10-22 15,14-9-71-15,7-2-15 0,18-6-44 16,12 6-8 0,7 10-2-16,3 7 0 0,-4 22 2 15,-9 12 0-15,-19 22 9 16,-12 11 8-16,-33 12 5 15,-10 3-2-15,-8-4-13 16,4-6-8-16,22-15-6 16,10-13-3-16,25-14-2 15,13-9-1-15,22-9 2 16,8-3 0-16,12-3 14 16,-2 3-12-16,-7 5 186 15</inkml:trace>
  <inkml:trace contextRef="#ctx0" brushRef="#br0" timeOffset="13782.0677">15845 10461 1685 0,'10'-2'361'16,"25"-6"-207"-16,21-5-9 16,30-1-46-16,12 0-16 0,7 9-32 15,0 8-16-15,-8 4-1 16,-8 1-24-16,-21-1 20 16</inkml:trace>
  <inkml:trace contextRef="#ctx0" brushRef="#br0" timeOffset="14316.9436">16398 10588 1360 0,'1'2'250'0,"-2"1"-51"0,-9 0-7 16,-14 6-50-16,-6-3-32 15,-7 2-52-15,-3-4-21 16,3-6-22-16,5 2-6 15,10 0-9-15,5 3-2 16,12 4-5-16,1-3-1 0,3 4 2 16,2 2 2-16,1 1 3 15,-2 2 4-15,1 1 10 16,-1 1 4-16,-4-3 2 16,4 0-4-16,3-5-7 15,-2-3-2-15,6-5-2 16,1-3 0-16,8-3-4 15,6-1 0-15,11 3-1 16,1 1-2-16,5 7-1 16,-1 3 1-16,-8 6 7 15,-5 5 9-15,-21 9 26 16,-10 3 12-16,-25 0 9 16,-6-1-2-16,-9-12-19 15,1-3-8-15,7-19-43 16,9-5 23-16</inkml:trace>
  <inkml:trace contextRef="#ctx0" brushRef="#br0" timeOffset="14606.2659">16478 9553 1637 0,'8'-6'355'0,"15"6"-199"15,9 18 3-15,9 45-34 16,10 32-21-16,4 54 2 16,-2 20-12-16,-13 29-36 15,-16-9-12-15,-28-24-14 16,-10-18-9-16,-16-43-8 15,-5-17 0-15,-5-30 12 16,1-18-10-16,9-25 258 16</inkml:trace>
  <inkml:trace contextRef="#ctx0" brushRef="#br0" timeOffset="15205.2638">17260 10188 1339 0,'-2'-12'303'15,"0"-11"37"-15,9-4-174 16,7-1-34-16,14-1-64 0,5 10-24 15,10 15-17-15,1 9-9 16,-7 17-13-16,-3 3 4 16,-10 4 12-16,-3-2 6 15,2-7 4-15,3-8-2 16,7-16-2-16,1-9-3 16,-8-11 1-16,-8-5-1 15,-14 3-4-15,-9 1-7 16,-14 11-49-16,-3 11-20 0,-6 10 388 15</inkml:trace>
  <inkml:trace contextRef="#ctx0" brushRef="#br0" timeOffset="15410.8068">17303 10412 1585 0,'0'1'352'16,"5"2"-92"-16,22-2-115 16,16-1-3-16,20 0-42 15,6-1 1-15,0 1-44 16,-9 1-14-16,-10 3-22 16,-12-3 295-16</inkml:trace>
  <inkml:trace contextRef="#ctx0" brushRef="#br0" timeOffset="18254.416">18341 10002 1396 0,'-23'12'252'0,"-16"2"-48"0,-4 12-80 16,1 5-22-16,13 10-50 16,7 4 2-16,23 9-3 15,14 2-2-15,20-8 3 16,13-6-3-16,14-23 1 16,8-15 0-16,-10-23 6 15,-9-11 22-15,-19-15 7 16,-19-6 2-16,-10-3-8 15,-9-2-26-15,-17 7-29 16,-8 5-11-16,-8 13-18 16,-1 10-17-16,13 19 14 15,11 9 122-15</inkml:trace>
  <inkml:trace contextRef="#ctx0" brushRef="#br0" timeOffset="18435.1932">18687 10279 1839 0,'-2'3'533'0,"0"2"-245"16,-2 3-173-16,3-1-21 15,1-1-58-15,3-3 258 0</inkml:trace>
  <inkml:trace contextRef="#ctx0" brushRef="#br0" timeOffset="18898.9857">18884 10276 1302 0,'4'-5'260'16,"5"-10"-72"-16,5-5-32 15,8-7-41-15,0-4-8 16,0-6-21-16,-3-3-4 16,-4 4-9-16,-3 0-8 15,-10 5-19-15,0 11-10 0,-7 11-1 16,-4 7-1-16,6 21-10 15,-4 5-5-15,7 19-16 16,2 8 0-16,0 11 4 16,0 9 4-16,2-1 4 15,5-8 16-15,5-18 79 16,7-14-504-16</inkml:trace>
  <inkml:trace contextRef="#ctx0" brushRef="#br0" timeOffset="19458.177">19488 10160 899 0,'-12'0'487'0,"-23"-4"-250"16,-2-3-20-16,0-11-16 16,2-1-28-16,9-11-84 15,14-4-28-15,14 3-53 16,11-3-4-16,15 9 5 16,6 7-1-16,8 15 4 15,-2 8 0-15,-6 21-4 16,-8 3 2-16,-21 11 25 15,-7 3 8-15,-23 1 4 16,-14 5 3-16,-12-2-29 16,-2-2-9-16,11-11-8 15,12-8-6-15,23-17-9 16,12-4 1-16,18-5 1 0,10-1 5 16,11 1 4-16,5 0 1 15,-2 6 1-15,-4-1 1 16,-3 5 4-16,-8-4 18 15,-4-3 330-15</inkml:trace>
  <inkml:trace contextRef="#ctx0" brushRef="#br0" timeOffset="19739.1155">19832 10187 1466 0,'1'-3'303'16,"1"-1"8"-16,-2 5-102 16,0-1-42-16,0 0-70 15,-1 17-12-15,0 41-33 16,1-27-11-16,-2 0-14 15,2 0-7-15,-2-9-8 16,2-2-8-16,2-13-31 16,-1-7-29-16</inkml:trace>
  <inkml:trace contextRef="#ctx0" brushRef="#br0" timeOffset="20052.2778">19809 10128 1403 0,'14'-1'224'0,"10"-3"-63"16,2 4-64-16,3 1 2 15,-3 1-21-15,2 1-8 0,-3-2-24 16,-3-1-12-16,0-2-11 16,-10-6-4-16,-1 0 16 15,-2 3 7-15,-6 4 7 16,1 1 7-16,-5 4-3 15,-1-4-5-15,1 0 1 16,0 0 2-16,-2 19-2 16,-10 35 2-16,5-20 1 15,7 6 0-15,-3 0-16 16,4 2-6-16,6-7-10 16,-3-8-3-16,6-11 21 15,-1-6 237-15</inkml:trace>
  <inkml:trace contextRef="#ctx0" brushRef="#br0" timeOffset="27209.8699">20795 10106 1718 0,'9'5'135'16,"0"5"-13"-16,11 13-39 15,-3 9-12-15,-10 14-17 16,-6 2-9-16,-6-2-17 16,-4-2-2-16,3-14-10 15,1-11-1-15,5-20-1 16,3-12-1-16,12-22-3 16,9-8-5-16,7-4-5 15,4 1-1-15,4 8 0 16,-2 5-1-16,2 11 17 15,-5 5-24-15,-12 14-111 0</inkml:trace>
  <inkml:trace contextRef="#ctx0" brushRef="#br0" timeOffset="27611.2233">21416 10197 1099 0,'-1'6'396'0,"-5"10"-138"15,-7 9-50-15,-13 13-78 16,-12 4-11-16,-13 3-55 16,-3-6-27-16,7-15-18 15,3-10-7-15,12-20-12 16,4-11-9-16,14-9-11 16,9-6-4-16,16 0 6 15,11 3 7-15,9 10 20 0,3 4 15 16,1 14 14-16,0 5 7 15,-3 14-11-15,-3 2-8 16,1 10 9-16,-5-1-16 16</inkml:trace>
  <inkml:trace contextRef="#ctx0" brushRef="#br0" timeOffset="28049.0823">21722 10299 1491 0,'3'-8'261'0,"3"-10"-41"16,-2 2-46-16,-6 2-35 16,-4 3-18-16,-12 0-43 15,-6 1-15-15,-9 3-24 16,-2 2-13-16,0 8-21 15,3 5-8-15,10 11-13 16,3 7-2-16,12 7 1 16,7 6 4-16,13-1 7 15,6-4 1-15,9-16 5 16,6-8 0-16,5-19 2 16,3-8 2-16,0-22 1 15,1-7 0-15,-11-9 0 16,-2-2-1-16,-9 5 0 0,-8 0 1 15,-10-5-2-15,-5-4 0 16,-11 10-3-16,4 12-7 16,-2 36 2-16,1 24 0 15,3 33 6-15,-1 12 3 16,8 19 0-16,1 13 1 16,12 7-1-16,2-7 13 0,6-26 348 15</inkml:trace>
  <inkml:trace contextRef="#ctx0" brushRef="#br0" timeOffset="42095.2968">2089 11357 1313 0,'-10'-1'271'0,"-21"1"-69"15,-6 9-2-15,-9 16-60 16,2 9-26-16,11 18-47 15,8 5-21-15,25 9-20 16,12 2-6-16,24-5-9 0,14-8-2 16,15-21 0-16,9-13 4 15,1-29 7-15,-2-13 3 16,-10-18 29-16,-18-5 21 16,-29-3 18-16,-22 1 0 15,-33 4-33-15,-17 0-22 16,-13 1-23-16,0 3-6 15,13 5-17-15,18 7-26 16,27 24-183-16</inkml:trace>
  <inkml:trace contextRef="#ctx0" brushRef="#br0" timeOffset="42405.4634">2469 11820 1328 0,'-3'8'236'0,"1"10"-88"15,3 2-34-15,4-6-8 16,1-3-11-16,-3-9-15 16,-1-9 3-16,-1-14-23 15,-1-5-11-15,10-11-25 16,6 1-7-16,3 5 4 15,7 5 2-15,0 11 17 0,-8 5 6 16,1 17 10-16,-7 7 1 16,-9 13-12-16,2 8-8 15,-6 1-11-15,4 4-20 16,10-4-61-16,4-8 75 16</inkml:trace>
  <inkml:trace contextRef="#ctx0" brushRef="#br0" timeOffset="42645.4846">2971 11779 1493 0,'-1'-11'285'15,"-2"-6"-25"-15,-9-2-86 16,-3-3-13-16,-9 1-30 16,-5 2-16-16,-3 13-40 15,0 6-20-15,12 13-39 16,4 12-8-16,12 5-11 15,7 2-5-15,9 0 4 16,8-3 1-16,10-4 2 16,3-5 2-16,2-13 7 15,0-5-2-15,-9-8-33 16,-4-6 37-16</inkml:trace>
  <inkml:trace contextRef="#ctx0" brushRef="#br0" timeOffset="42754.749">2868 11524 1474 0,'-7'-1'303'0,"-4"2"30"16,11 1-213-16,6 9-48 15,11 5 108-15</inkml:trace>
  <inkml:trace contextRef="#ctx0" brushRef="#br0" timeOffset="43063.9341">3053 11700 1517 0,'2'-2'255'16,"4"0"-61"-16,14 1-132 16,9 1-15-16,12 1-3 15,2-1-1-15,-9 3-24 16,-3-2-6-16,-13 2-3 15,-8-1 1-15,-10-1 3 16,-3 4-1-16,-10-1 0 16,-1 5 5-16,-2 2 13 15,0 3 5-15,6 5 2 16,7 5-8-16,12 3-18 16,6 2-6-16,7-1-2 0,5-3-13 15,6-4-46-15,4-5-29 16</inkml:trace>
  <inkml:trace contextRef="#ctx0" brushRef="#br0" timeOffset="43408.0142">3752 11604 1494 0,'-18'-3'316'15,"-22"2"19"-15,7 7-99 0,4 2-143 16,8 7-37-16,21 5-41 15,5-2-12-15,15 3-6 16,8-4 2-16,3-4 2 16,-3-4 2-16,0-6 2 15,-6-1 0-15,-9-5-18 16,-1-2-13-16,-12-4-24 16,-9 3-2-16,-9 0 15 15,-7 1 12-15,-6 6 23 16,1 2 2-16,-2 7 10 15,6 7 9-15,10 9 22 16,6 7 14-16,16 10 15 16,5-2 9-16,18-7-1 15,9-6 1-15,3-14-19 0,6-6-8 16,0-10-10 0,-2-8 9-16</inkml:trace>
  <inkml:trace contextRef="#ctx0" brushRef="#br0" timeOffset="44052.8183">5158 11514 1554 0,'-7'4'309'0,"-5"10"-79"0,-4 10-46 16,-4 17-79-16,1 9-21 15,1 15-33-15,3 8-12 16,8-4-16-16,1-7-6 15,6-22-5-15,3-11 1 16,2-26 2-16,5-7 0 16,-2-22-1-16,1-12-2 15,4-16-4-15,0-9-1 16,1-11-3-16,-2-3 2 0,-1 2-4 16,-1 2-2-16,5 19-2 15,1 9-4-15,-5 27-2 16,0 14 3-16,-1 25 3 15,6 17 1-15,12 15 6 16,10 11 5-16,10 15 5 16,0-2-1-16,-9 6 5 15,-6-3-1-15,-12-26-10 16,-3-5-8-16,-3-23-42 16,-5-11-28-16,-8-13-46 15,-3-7-217-15</inkml:trace>
  <inkml:trace contextRef="#ctx0" brushRef="#br0" timeOffset="44191.535">5133 11753 1596 0,'8'4'348'0,"5"1"-93"16,20-2-124-16,13-1-24 15,25-2-17-15,3-2 80 16</inkml:trace>
  <inkml:trace contextRef="#ctx0" brushRef="#br0" timeOffset="44621.5417">5979 11728 1471 0,'-15'-8'317'15,"-8"-8"27"-15,-6 2-123 0,4 5-55 16,-5 11-88-16,-2 9-28 16,4 14-36-16,5 12-8 15,13 10 4-15,7 4 3 16,18 1-3-16,12-9 0 15,15-15-3-15,3-7 6 16,5-14-37-16,3-7-22 16,-3-5-71-16,1-4-210 0</inkml:trace>
  <inkml:trace contextRef="#ctx0" brushRef="#br0" timeOffset="44846.1743">6295 11772 1986 0,'-15'-10'87'15,"1"1"-17"-15,-18-8 89 16,-7 3-27-16,-4 10-54 16,3 5-23-16,6 16-42 15,7 7-10-15,20 13-1 16,3 4 4-16,15 0 11 16,8-3 7-16,10-12 3 15,10-7 0-15,6-12-4 16,-1-8-3-16,-8-9-2 15,-1-4-1-15,-15-12 4 0,-5-1 300 16</inkml:trace>
  <inkml:trace contextRef="#ctx0" brushRef="#br0" timeOffset="45092.2279">6425 11749 1532 0,'5'1'333'15,"10"1"-21"-15,6 12-129 16,6 6-44-16,15 11-38 16,-6 5-8-16,-9 2-39 15,-10-1-2-15,-23-9-17 16,-12-5 1-16,-13-10 3 15,-2-6-7-15,3-15 252 16</inkml:trace>
  <inkml:trace contextRef="#ctx0" brushRef="#br0" timeOffset="45569.9859">7067 11394 1458 0,'-13'2'249'0,"-22"15"-47"16,-7 6-31-16,-5 21-56 16,-2 7-22-16,0 15-39 15,10 6-7-15,23 17 7 16,15 3 13-16,34-5 12 16,9-6 0-16,15-27-28 15,3-12-19-15,0-20-35 0,4-9-34 16,-10-15-218-1</inkml:trace>
  <inkml:trace contextRef="#ctx0" brushRef="#br0" timeOffset="46004.7376">7348 11777 1381 0,'-6'-3'232'0,"-14"-3"-65"16,-10 0-6-16,-8 2-43 15,-3 3-12-15,4 3-39 16,5 9-25-16,7 7-38 16,9 5-5-16,15 9 2 15,9 3 4-15,8 2 5 16,7-3 1-16,5-6-4 15,1-4 2-15,4-10-1 16,-2-8 2-16,-2-12-13 16,-7-5-14-16,-7-9-20 15,-7 0-7-15,-8 0 9 16,-1-1 12-16,-7 6 20 16,-2 5 1-16,-2 11 18 0,3 10 10 15,5 17 14-15,4 11 4 16,12 10 9-16,1 2 6 15,0 12 7-15,1-4 5 16,-6 3-15-16,3-5-15 16,-4-17-22-16,-1-9-21 15,1-27 310-15</inkml:trace>
  <inkml:trace contextRef="#ctx0" brushRef="#br0" timeOffset="46239.4091">7480 11519 1794 0,'21'10'441'0,"26"17"-269"16,5 13-30-16,1 23-45 15,-10 5-9-15,-23 8-18 16,-14 2-8-16,-27 0-8 15,-7-9-5-15,-7-15-19 16,-1-11-5-16,13-20-10 16,7-7 113-16</inkml:trace>
  <inkml:trace contextRef="#ctx0" brushRef="#br0" timeOffset="46628.6429">8007 11777 1655 0,'9'0'375'0,"17"1"-154"15,12-1-71-15,17 3-69 16,6 1-29-16,-2-1-31 16,-7 1 5-16,-14-1-36 15,-9-1 9-15</inkml:trace>
  <inkml:trace contextRef="#ctx0" brushRef="#br0" timeOffset="46814.1472">8063 11939 1633 0,'14'5'399'0,"13"-2"-119"0,21 3-98 16,8-3-36-16,2-1-66 15,-3-1-8-15,-13 0 251 16</inkml:trace>
  <inkml:trace contextRef="#ctx0" brushRef="#br0" timeOffset="48005.9722">8873 11679 942 0,'-8'0'447'16,"-14"3"-258"-16,5 4-25 15,-5 3-48-15,5 9-12 16,9 10-42-16,4 6-13 0,15 15-16 16,3-1-7-16,9-4 0 15,5-9 8-15,6-13 11 16,9-4 3-16,6-19 0 16,-4 0 11-16,-4-25 23 15,-8-7 8-15,-16-8 29 16,-12-9-10-16,-25 11-18 15,-15 0-8-15,-16 11-31 16,-1 6-18-16,10 9-27 16,7 7-1-16,25 6-48 15,5 3 72-15</inkml:trace>
  <inkml:trace contextRef="#ctx0" brushRef="#br0" timeOffset="48187.1597">9279 11941 1692 0,'0'0'434'16,"0"-1"-143"-16,-2 1-118 15,1-1-86-15,0 1 89 16</inkml:trace>
  <inkml:trace contextRef="#ctx0" brushRef="#br0" timeOffset="48665.0796">9520 11712 1573 0,'-17'-6'344'15,"-17"-1"-103"-15,2 4-46 16,6 14-139-16,8 9-35 16,10 13-25-16,8 8-3 15,14 7 1-15,7-1 3 16,21-13 16-16,3-10 13 0,11-18 18 15,2-10 3-15,-11-13 4 16,-8-5-1-16,-19-10-5 16,-16 0 0-16,-24-3-15 15,-12-1-11-15,-18 9-11 16,2 2 7-16,11 7 57 16,11 8-79-16</inkml:trace>
  <inkml:trace contextRef="#ctx0" brushRef="#br0" timeOffset="49129.8731">10058 11627 1403 0,'-7'-4'234'0,"-14"1"-69"0,-3 0-28 16,-2 2-80-16,-6 1-14 16,1 0-15-16,4 0-8 15,4 5-15-15,1-2-5 16,10 8-5-16,1 0 0 16,4 2-2-16,3 3 4 15,-2 0 20-15,4-1 15 0,2 0 33 16,2-1 11-16,3-4-5 15,3 0-9-15,1-7-24 16,6-1-10-16,8-3-17 16,2-3-3-16,12 0-7 15,2 3-2-15,7 7-1 16,0 4-1-16,-6 7 5 16,-7 5 3-16,-20 5 39 15,-10 3 19-15,-22 2 23 16,-7 3 4-16,-18-4-31 15,-6-8-15-15,0-12-18 16,1-4-3-16,10-14-2 16,8-5-16-16,17-12 32 15,7-10 173-15</inkml:trace>
  <inkml:trace contextRef="#ctx0" brushRef="#br0" timeOffset="49697.9507">10765 11729 1351 0,'-6'1'249'0,"-3"2"-81"16,14 1-42-16,12-1 1 15,32-2-53-15,18-1 0 16,29-4-12-16,10 0-12 0,-12 1-10 16,-5 3-3-16,-23 0-44 15,-14 0-27-15,-19 2-74 16,-11-2-88-16</inkml:trace>
  <inkml:trace contextRef="#ctx0" brushRef="#br0" timeOffset="49953.2738">10841 11831 917 0,'0'2'441'0,"6"2"-243"15,10-2-51-15,17-2-3 16,9-1-4-16,20-2-42 0,7 3-1 16,5 0-24-16,0 0-21 15,-17 3-21-15,-3-3-26 16,-12-5-82-16,-7-2-65 15</inkml:trace>
  <inkml:trace contextRef="#ctx0" brushRef="#br0" timeOffset="50149.0144">11364 11679 1258 0,'19'4'307'15,"11"3"-80"-15,5 8-75 16,1 4 6-16,-8 1-28 16,-9 6-13-16,-18 0-41 15,-11 2-23-15,-16 1-35 16,-10-3-27-16</inkml:trace>
  <inkml:trace contextRef="#ctx0" brushRef="#br0" timeOffset="50424.2886">10767 11729 1507 0,'-14'16'271'0,"-10"13"-74"0,14 7-30 15,10 1-5-15,21 0-19 16,11-4-19-16,14-10-48 16,8-8 6-16,0-17-458 15</inkml:trace>
  <inkml:trace contextRef="#ctx0" brushRef="#br0" timeOffset="52823.7878">12331 11484 1426 0,'4'-12'243'0,"4"-4"-20"16,-8 6-11-16,-9 32-48 15,-7 12-18-15,-11 25-60 16,2 15-12-16,-5 10-30 16,3 5-10-16,8-9-20 15,5-12-5-15,9-30 1 16,7-12-1-16,10-33 4 16,2-18 0-16,1-25-3 0,-1-17-2 15,1-8-2-15,-4 0 0 16,3 4-2-16,-2 3 0 15,1 5-4-15,2 4 0 16,1 15-4-16,5 14 1 16,-2 29-1-16,3 16-1 15,5 32 1-15,-1 8 0 16,6 17 6-16,3 6 2 16,-2 2 2-16,4 3 2 0,-8-12-11 15,-5-11-17-15,-7-22-63 16,-2-11-27-16</inkml:trace>
  <inkml:trace contextRef="#ctx0" brushRef="#br0" timeOffset="52979.3721">12214 11729 1649 0,'2'3'362'16,"6"-1"-179"-16,20 3-92 15,23 1-27-15,24-2-38 16,11 0 14-16,12 1 363 16</inkml:trace>
  <inkml:trace contextRef="#ctx0" brushRef="#br0" timeOffset="53337.4148">13141 11699 1096 0,'-9'-5'409'0,"-9"-9"-126"16,-9 0-23-16,-9 7-57 16,-5 2-23-16,-4 9-82 15,6 7-23-15,6 16-50 16,8 1-13-16,12 16-8 16,9 4 1-16,22 2 0 15,8-1-2-15,21-13 2 16,6-12 6-16,7-13-36 15,-1-4-36-15,-6-11-44 16</inkml:trace>
  <inkml:trace contextRef="#ctx0" brushRef="#br0" timeOffset="53576.4797">13406 11813 1457 0,'-8'-10'269'0,"-6"-11"-42"16,-9 2-56-16,-4-2 2 15,-3 3-61-15,3 6-24 16,-4 11-42-16,10 8-22 16,5 17-32-16,1 7-3 15,18 13 1-15,1 1 3 0,14-7 7 16,7-2 3-16,8-20 11 16,7-7 6-16,0-14 7 15,0-8 0-15,-10-9 7 16,-8-5 5-16,-11-2 310 15</inkml:trace>
  <inkml:trace contextRef="#ctx0" brushRef="#br0" timeOffset="53842.8161">13542 11720 1439 0,'2'0'272'15,"5"0"24"-15,2 6-44 16,10 13-75-16,2 6-23 16,5 12-54-16,-4 4-27 15,-13 4-32-15,-11-7-11 16,-21-7-3-16,-6-11 5 15,-3-20 139-15,2-7-515 16</inkml:trace>
  <inkml:trace contextRef="#ctx0" brushRef="#br0" timeOffset="54260.5003">14167 11230 1460 0,'-28'10'229'15,"-32"26"-46"-15,-3 16-23 16,7 32-40-16,13 11 12 15,23 20-49-15,18 5-16 16,26-6-27-16,16-7-11 16,19-28-1-16,4-18-6 0,-1-28-64 15,-2-11-17-15</inkml:trace>
  <inkml:trace contextRef="#ctx0" brushRef="#br0" timeOffset="54564.9861">14394 11596 1464 0,'-14'-2'223'0,"-14"6"-96"15,-2 6-26-15,9 11-42 16,3 9-17-16,12 8-13 0,9 2-2 15,14 6 19-15,8-2 17 16,10-6 7-16,4-5 4 16,5-20-17-16,-1-9-16 15,-2-19-1-15,-5-8 2 16,-16-15 3-16,-12-4 1 16,-22-2-12-16,-14 2-8 15,-7 8-11-15,1 7-21 0,10 12 110 16</inkml:trace>
  <inkml:trace contextRef="#ctx0" brushRef="#br0" timeOffset="54743.7795">14704 11940 1771 0,'0'0'437'0,"-3"-4"-275"16,1-3-56-16,6 1-52 16,2-2-24-16</inkml:trace>
  <inkml:trace contextRef="#ctx0" brushRef="#br0" timeOffset="54981.144">14876 11634 1660 0,'0'-17'351'15,"2"-13"-175"-15,2 5-49 16,-3 22-46-16,1 4-15 16,-2 17-33-16,1 13-11 0,7 16 4 15,4 6 6-15,3 17 9 16,0 0-3-16,-5-1 7 15,-1-5-21-15,1-26 10 16,1-8 26-16</inkml:trace>
  <inkml:trace contextRef="#ctx0" brushRef="#br0" timeOffset="55343.6308">15008 11619 1534 0,'8'-12'278'15,"2"-12"-82"-15,18 8-57 0,6 1 11 16,7 9-23-16,7 11-20 15,-6 8-37-15,-1 8-21 16,-18 9-18-16,-14 1 3 16,-23 6 10-16,-10 0 1 15,-12 1-12-15,-5 0-9 16,11-4-12-16,3-7-2 16,16-11-6-16,11-5-1 15,8-10-3-15,6-1-4 0,11-4 0 16,4-1 2-16,11 1-30 15,5 4-17-15,0 3 58 16</inkml:trace>
  <inkml:trace contextRef="#ctx0" brushRef="#br0" timeOffset="55654.1127">15464 11828 1393 0,'0'0'260'15,"0"0"-1"-15,2 12-112 16,4 4-13-16,3 7-20 16,-2 3-11-16,-1-2-34 15,-4 0-10-15,-3-10-25 16,-4-6-8-16,3-6-6 16,-3-8 0-16,3-10-35 0,2-6-23 15,4-11-29-15,5-3-9 16,5 0 14-16,1 2 7 15,8 10 19-15,-3 6 14 16,3 15 43-16,3 7 21 16,-9 16 44-16,-1 8 10 15,-4 10-15-15,-6 6-6 16,0 1 2-16,0-3 268 0</inkml:trace>
  <inkml:trace contextRef="#ctx0" brushRef="#br0" timeOffset="56028.1119">15852 11318 1592 0,'20'30'345'0,"16"24"-118"15,10 33-56-15,-4 9 2 16,-5 13-32-16,-9-2-12 16,-28-10-49-16,-10-5-31 15,-18-25-26-15,-1-17-9 16,4-24-13-16,5-11 121 0</inkml:trace>
  <inkml:trace contextRef="#ctx0" brushRef="#br0" timeOffset="56389.5987">16379 11699 1461 0,'9'3'252'15,"18"2"4"-15,9 1-91 16,11-1-48-16,2-1-18 16,2-2-56-16,-4-2-15 0,-3 0 3 15,-3-4 29-15</inkml:trace>
  <inkml:trace contextRef="#ctx0" brushRef="#br0" timeOffset="56569.7206">16440 11860 1755 0,'11'2'455'0,"17"1"-200"16,13 3-45-16,3-4-43 16,6 3-48-16,0 1-59 15,-2 0-5-15,1 0 11 16,-9-4 176-16</inkml:trace>
  <inkml:trace contextRef="#ctx0" brushRef="#br0" timeOffset="57060.8172">17376 11577 1564 0,'-16'-9'314'0,"-20"-10"-97"16,0 7-43-16,-4 12-80 16,5 6-29-16,2 14-42 15,6 6-12-15,12 8-4 16,3 5-4-16,17 6 5 15,9 3 7-15,12-2 26 16,11-7 20-16,16-11 8 0,4-13 0 16,5-19-21-16,-8-11-10 15,-16-18 4-15,-6-5 0 16,-31-7-5-16,-3-1-9 16,-30 4-20-16,-17 6-6 15,-2 10-25-15,-2 6 30 16</inkml:trace>
  <inkml:trace contextRef="#ctx0" brushRef="#br0" timeOffset="57243.3274">17616 11903 1656 0,'4'-1'368'0,"-3"-1"-174"16,3-3-76-16,-4 4-53 16,0 0-5-16</inkml:trace>
  <inkml:trace contextRef="#ctx0" brushRef="#br0" timeOffset="57570.9674">17980 11635 1549 0,'-18'-12'319'0,"-13"-5"-74"16,1 2-122-16,1 1-36 15,5 14-57-15,1 2-13 16,6 13-9-16,0 10 4 0,9 5 6 15,6 5 2-15,11 1 5 16,10 0 12-16,14-3 16 16,4-6 10-16,7-11 9 15,0-8-8-15,-12-15-12 16,-3-7 0-16,-19-8-13 16,-2-1-5-16,-10-1-15 15,-14-1-9-15,0 5-37 16,-7-1 6-16</inkml:trace>
  <inkml:trace contextRef="#ctx0" brushRef="#br0" timeOffset="58063.72">18484 11489 838 0,'-5'-8'468'16,"-13"-4"-248"-16,-1 0-123 15,-11 1-35-15,-6 3-3 16,-2 4-4-16,2 4 6 16,10 5-28-16,5 4-8 15,8 0-17-15,4-2-6 16,3 7 19-16,0-1 20 0,2 5 30 15,-3 1 18-15,0-2 12 16,-1 5-15-16,1-6-18 16,1-1-10-16,5-4-25 15,0-4-10-15,3-2-10 16,3-5-1-16,6-2-4 16,8-2-2-16,8-2-5 15,9 3-2-15,11 3-4 16,4 0-1-16,3 9 1 15,-6 4 1-15,-11 8 8 16,-7 0 9-16,-22 3 39 16,-8 1 15-16,-19-1 20 15,-10 0 2-15,-17-2-29 16,-8-4-9-16,-5-12-18 16,-3-4-7-16,15-8-11 15,9-7-22-15,16-3 7 0,13-1 247 16</inkml:trace>
  <inkml:trace contextRef="#ctx0" brushRef="#br0" timeOffset="58807.5347">19099 11575 1400 0,'10'-4'228'0,"20"0"-39"16,17 0-25-16,25 2-17 15,15 2-6-15,20-2-52 16,1-1-20-16,-4-2-38 16,-7-3-35-16,-24 1-77 15,-13 0-46-15,-29 4-170 16</inkml:trace>
  <inkml:trace contextRef="#ctx0" brushRef="#br0" timeOffset="59048.8595">19253 11672 1170 0,'0'-2'323'16,"9"-1"-146"-16,12-2-19 16,21 2-18-16,12 2-17 15,19 1-38-15,6-1-20 16,6-2-34-16,2 2-6 16,-10-3-47-16,-9 0-56 15,-19-2-185-15</inkml:trace>
  <inkml:trace contextRef="#ctx0" brushRef="#br0" timeOffset="59239.594">19795 11393 1353 0,'5'-4'228'0,"9"4"-85"16,10 13-12-16,9 17-12 16,4 4-10-16,0 10 6 15,-8-3-2-15,-12-5-32 16,-10 1 4-16,-17-7 3 15,-11 0-3-15,-16-5 26 16,-2-4-19-16,-3-4-22 16,4-5 9-16</inkml:trace>
  <inkml:trace contextRef="#ctx0" brushRef="#br0" timeOffset="60240.9293">1776 13094 1581 0,'7'0'312'15,"11"0"-95"-15,34 0-125 16,19-1-9-16,27-1-27 15,11-2-15-15,5 0-19 16,0 1 0-16,-12-3-85 16,-6 1-85-16</inkml:trace>
  <inkml:trace contextRef="#ctx0" brushRef="#br0" timeOffset="60494.4279">1918 13207 1129 0,'-2'3'347'16,"4"-1"-184"-16,15 1-13 15,23-3-40-15,10 0-8 16,22 0-33-16,7-2-10 0,4 1-25 15,7 1-10-15,-8-5 4 16,-10 1-31-16,-14-9-89 16,-12-1-79-16</inkml:trace>
  <inkml:trace contextRef="#ctx0" brushRef="#br0" timeOffset="60677.4231">2452 12996 982 0,'10'-3'426'0,"17"-4"-252"16,5 9-22-16,0 6-36 16,4 4-9-16,-7 7-11 15,-1 1 1-15,-12 10 4 16,-8 2-2-16,-24 3-19 16,-9 2-12-16,-11-4 5 15,-2-5 19-15</inkml:trace>
  <inkml:trace contextRef="#ctx0" brushRef="#br0" timeOffset="61274.5442">3540 12894 1616 0,'-7'15'329'0,"-11"27"-175"16,1 11-21-16,2 11-63 16,0 7-9-16,0 0-14 15,1-1-10-15,3-8-20 0,0-12-3 16,7-21-4-16,3-16-2 15,8-20-8-15,2-13-5 16,7-19-10-16,1-11-6 16,1-13-6-16,-3 1-1 15,-5-9 8-15,3-1 3 16,-5 3 7-16,5 4 3 16,4 20 5-16,-6 15 11 15,4 32 17-15,-6 20 4 0,4 32 3 16,4 9-8-16,8 8 6 15,6 0 10-15,0-2-7 16,3 1 1-16,-6-6-13 16,-1-7-15-16,-4-17-23 15,-5-11-23-15,-3-15-59 16,-5-9-200-16</inkml:trace>
  <inkml:trace contextRef="#ctx0" brushRef="#br0" timeOffset="61431.1241">3527 13267 1791 0,'7'-1'402'0,"15"-5"-299"16,2-1-34-16,20-1-17 15,5 0-14-15,14 5 198 0</inkml:trace>
  <inkml:trace contextRef="#ctx0" brushRef="#br0" timeOffset="61724.3388">4283 13080 1632 0,'12'0'336'0,"17"-2"-187"15,9 2-37-15,9 1-47 16,2 0-22-16,0 3-24 15,-4-2-4-15,-6 1-22 16,-3 0-22-16</inkml:trace>
  <inkml:trace contextRef="#ctx0" brushRef="#br0" timeOffset="61965.0275">4360 13212 1223 0,'0'2'332'0,"2"0"-104"0,13 2-38 16,8-2-27-16,14-2-30 15,8 0-13-15,5 1-45 16,2 1-21-16,-7 2-13 15,-6 1-3-15</inkml:trace>
  <inkml:trace contextRef="#ctx0" brushRef="#br0" timeOffset="64194.9302">5180 13351 1605 0,'-8'0'300'0,"8"0"-173"16,30 3-68-16,67-3-61 15,35-3 3-15,73-6-2 16,32-4 0-16,55-3-1 16,21 0 2-16,19 7 0 15,2 2 5-15,-23-1 16 16,-20 1 16-16,-25-8 32 16,-19-5-2-16,-29-1-15 15,-18-5-3-15,-48 3-50 16,-23 1 405-16</inkml:trace>
  <inkml:trace contextRef="#ctx0" brushRef="#br0" timeOffset="64748.4319">6220 12828 1453 0,'-3'-5'235'0,"-10"3"-84"16,0 2-28-16,-2 13-71 15,0 11-26-15,13 12-8 16,2 7-2-16,18 7-7 16,9-5 3-16,16-12-5 15,6-7 3-15,1-17 30 0,0-10 14 16,-8-13 35-16,-5-11 14 16,-12-11 3-16,-6-7 2 15,-17-9-20-15,-5 1-13 16,-9 0-29-16,-8 8-10 15,-7 13-16-15,-4 9-7 16,-9 13-12-16,7 4 5 16,3 7-28-16,9 5 307 15</inkml:trace>
  <inkml:trace contextRef="#ctx0" brushRef="#br0" timeOffset="64929.4488">6750 13070 1596 0,'2'-1'337'0,"0"-3"-143"16,0-1-70-16,-2 5-53 15,0 0-279-15</inkml:trace>
  <inkml:trace contextRef="#ctx0" brushRef="#br0" timeOffset="65291.7444">7040 12797 1398 0,'-7'-1'235'16,"-9"2"-59"-16,-3 3-60 15,3 11-60-15,0 6-24 16,8 14-8-16,3 3 1 0,8 9-5 16,7 0-1-16,10-6 9 15,5-7 8-15,14-12 15 16,6-10 4-16,2-11-11 15,4-5-7-15,-9-13-10 16,-4-1-1-16,-15-17 5 16,-6-1 8-16,-20-10 9 15,-10-2-1-15,-21 1-7 16,-8 5-16-16,1 12-30 16,6 8-16-16,16 16-394 15</inkml:trace>
  <inkml:trace contextRef="#ctx0" brushRef="#br0" timeOffset="65826.5687">7715 12730 888 0,'-2'-2'424'0,"-4"-4"-226"15,0 1-81-15,1 1-12 16,-2-1-18-16,1 5-26 16,-2 0-2-16,-4 0-6 15,-1 4-8-15,-6-1-14 16,1 0-8-16,-3 1-5 15,1-2-2-15,2 5-4 16,1 0-6-16,-1 3 18 16,2 3 4-16,1 2 5 15,4 4 4-15,5 0-19 16,6 1-3-16,1-6-1 16,1-3 0-16,1-6 9 15,1-4 2-15,8-5-1 16,1-1-3-16,10-3-12 15,3-1-6-15,8 6-4 16,4 1-1-16,7 11 8 16,-4 6 9-16,-4 11 14 15,-7 4 6-15,-14 7 13 0,-9-2 10 16,-20-5 5-16,-11 2-4 16,-21-12-16-16,-2 1-10 15,-6-11-14-15,4-3-2 16,9-8-6-16,1-9-9 15</inkml:trace>
  <inkml:trace contextRef="#ctx0" brushRef="#br0" timeOffset="67010.1612">6461 13693 1080 0,'-10'-4'360'16,"-4"-3"-188"-16,-9 1-29 15,-14 0-1-15,1 3 16 16,-8 4-43-16,5 9-16 0,10 10-55 15,7 7-18-15,12 13-19 16,10 6-4-16,16 10-1 16,8-3 1-16,19-9 1 15,2-11-1-15,11-21-31 16,3-8-23-16,1-13-96 16,2-7-33-16,-6-7-15 15,-4-5 41-15,-13-4 78 16,-8 3 41-16,-14-2 94 15,-9 4 20-15,-10 3 65 16,-7 2 28-16,-13 3-20 16,-6 0 7-16,-10 8-41 15,-6 1-17-15,3 10-53 16,2 7-21-16,10 9-30 16,8 5-5-16,14 10 0 15,6 2 1-15,17 1 6 16,7 0 4-16,8-12 6 0,7-5 2 15,2-15 4-15,-3-3 3 16,-4-12 2-16,-3-6-1 16,-9-8 1-16,-2-2-1 15,-5-5-5-15,1-2-3 16,6 4-8-16,3 5-5 16,4 13 1-16,-1 7-1 15,1 14 3-15,-4 7 6 16,-3 13 0-16,-7 5 7 0,-13 12 5 15,-11 1-1-15,-9 3 2 16,0-4-1-16,-7-15 0 16,7-8-5-16,-3-21 63 15,2-5 230-15</inkml:trace>
  <inkml:trace contextRef="#ctx0" brushRef="#br0" timeOffset="67489.0469">7467 13455 1465 0,'-9'5'225'0,"-17"11"-72"16,-7 9-8-16,-5 16-34 16,-7 7-10-16,2 17-46 15,3 13-4-15,17 14-1 16,15 4-1-16,26-5 3 15,10-17-8-15,20-21-10 16,2-9-4-16,5-20-13 16,2-7-19-16</inkml:trace>
  <inkml:trace contextRef="#ctx0" brushRef="#br0" timeOffset="67808.6361">7633 13716 1418 0,'-18'9'204'0,"-20"13"-82"15,6 9-17-15,14 9-11 16,8 4-21-16,18 9-36 15,9-6 6-15,19-10 25 16,9-10 9-16,12-20 0 16,-1-7-14-16,-7-18-26 15,-10-3-8-15,-24-15 1 16,-11-2-1-16,-18-4-10 16,-14 1-7-16,-14 5-8 15,-3 8 3-15,8 12 366 16</inkml:trace>
  <inkml:trace contextRef="#ctx0" brushRef="#br0" timeOffset="68185.7752">7936 14003 1505 0,'-2'3'248'0,"2"4"-58"15,-1-6-50-15,1-1-2 16,0-1-18-16,0 0-56 16,0 0-18-16,7-18-31 15,9-24 7-15,-10 34 162 16</inkml:trace>
  <inkml:trace contextRef="#ctx0" brushRef="#br0" timeOffset="68506.9121">8149 13854 1322 0,'1'-13'252'0,"2"-18"-64"15,0-3-3-15,0-8-22 16,-1 3-2-16,2 4-47 16,1 8-18-16,-3 15-19 15,0 5-8-15,-2 20-26 16,0 10-14-16,5 17-19 15,3 9 6-15,1 12 9 16,5 5-2-16,-4-5 0 16,3-3-1-16,3-17-34 15,0-14 62-15</inkml:trace>
  <inkml:trace contextRef="#ctx0" brushRef="#br0" timeOffset="68825.7009">8345 13670 1396 0,'-3'-15'231'0,"3"-13"-49"16,13 7-51-16,6 8-4 15,13 10-7-15,1 3-5 16,7 13-32-16,-5 2-12 15,-9 4-15-15,-10 2-4 16,-19 6-6-16,-12 1 0 16,-17 5-10-16,0 1-9 0,-2 0-12 15,5-6-5-15,16-6-9 16,2-5-4-16,16-7-4 16,9-1-2-16,8-2 3 15,8 0-8-15,9 0-16 16,0 0-14-16,3-3 88 15</inkml:trace>
  <inkml:trace contextRef="#ctx0" brushRef="#br0" timeOffset="69166.1229">8725 13830 994 0,'0'-2'427'0,"4"0"-214"15,3 5-40-15,-7-3 0 0,3 5-7 16,3 22-24 0,32 26-9-16,-35-32-32 0,-3-4-17 15,-2-9-31-15,0-1-19 16,-3-12-12-16,1-4-1 16,-2-12-20-16,2-4-16 15,7-7-47-15,0-3-14 16,7-1-17-16,5 4 12 15,5 10 33-15,4 8 14 16,-4 14 50-16,-1 5 12 0,-5 11 30 16,-3 7 6-16,1 7-14 15,-2 8-5-15,-6-1-25 16,1 0 16-16,-3-2 282 16,3-10-874-16</inkml:trace>
  <inkml:trace contextRef="#ctx0" brushRef="#br0" timeOffset="69405.0892">9088 13437 1665 0,'18'15'343'16,"9"11"-183"-16,15 21-40 15,1 5 27-15,-8 12 32 0,-9 4-9 16,-18 9-48 0,-9 1-29-16,-26 0-55 0,-5-9-10 15,-17-17-8-15,-3-10-13 16,5-21 158-16,3-12-268 16</inkml:trace>
  <inkml:trace contextRef="#ctx0" brushRef="#br0" timeOffset="69990.7634">8841 13181 1443 0,'5'0'238'0,"15"2"-60"15,12 0-24-15,27-3-27 16,21-2-9-16,26-3-8 15,1 0-6-15,-3 4-32 16,-18 0-20-16,-35 0-42 16,-12 7-17-16</inkml:trace>
  <inkml:trace contextRef="#ctx0" brushRef="#br0" timeOffset="72245.1818">10050 13148 1350 0,'-1'-4'245'0,"-2"-10"-75"16,3-11-3-16,9-5-63 15,5-5-35-15,13-6-18 16,6 7 7-16,3 11 4 16,-1 16-1-16,-6 22 0 0,-6 15-12 15,-10 12-3-15,-6-2 6 16,4 2-3-16,1-8-6 16,10-12-8-16,5-10-6 15,5-18-7-15,0-9 1 16,-3-12-2-16,-3 2-2 15,-16 2-4-15,-7-1-2 0,-9 9-15 16,-6 7-28-16,-6 2-77 16,1 8-14-16</inkml:trace>
  <inkml:trace contextRef="#ctx0" brushRef="#br0" timeOffset="72418.7695">10121 13335 1648 0,'3'-1'412'16,"6"0"-108"-16,21-1-115 15,7-4-30-15,23-2-55 16,7 0-32-16,3 4-21 16,6 3-6-16,-10 2-37 15</inkml:trace>
  <inkml:trace contextRef="#ctx0" brushRef="#br0" timeOffset="72950.3546">11295 12868 1364 0,'-7'-4'274'0,"-11"-2"-3"16,-3 6-74-16,0 16-79 15,-4 8-49-15,2 19-52 16,7 9-3-16,13 3-5 15,12 6 1-15,18-10 6 0,1-7-3 16,7-12 1-16,2-11 7 16,7-20 18-16,1-7 4 15,-5-18 22-15,-4-5 13 16,-20-9 3-16,-10 0 1 16,-20-3-26-16,-9 0-17 15,-14 8-29-15,-3 1-8 16,5 15-15-16,8 8 7 0</inkml:trace>
  <inkml:trace contextRef="#ctx0" brushRef="#br0" timeOffset="73131.1596">11637 13258 1617 0,'0'0'447'16,"0"-2"-9"-16,-1 2-284 16,1 0-39-16,0 0-92 15,0-1 39-15</inkml:trace>
  <inkml:trace contextRef="#ctx0" brushRef="#br0" timeOffset="73644.1197">11954 12812 1303 0,'-16'-2'293'16,"-13"-2"-36"-16,1 8-123 16,1 7-47-16,4 19-58 15,0 7-25-15,11 16-4 16,7 3 0-16,10-1 12 16,10-3 7-16,12-13 29 0,5-8 17 15,12-16 14-15,4-9-2 16,4-14-19-16,-3-6-11 15,-12-9-4-15,-10-6 12 16,-20-3 5-16,-12-4-3 16,-29-5-17-16,-11 3-15 15,-14 5-17-15,2 3 13 16,12 15 287-16</inkml:trace>
  <inkml:trace contextRef="#ctx0" brushRef="#br0" timeOffset="74557.5814">12526 12878 790 0,'5'-2'494'0,"-2"-5"-248"15,-2-1-108-15,-6 1-49 0,-5-1-27 16,-7 4-28-16,-4-2-10 16,0 3-6-16,-3 0-3 15,4 3-6-15,-2 3-3 16,0 6-6-16,-1 5-2 15,3 5 6-15,5 7 5 16,0 4 19-16,3 2 16 16,6-2 19-16,0-3 10 15,7-6 8-15,4-9-10 0,3-6-17 16,7-5-9-16,7-8-19 16,9-2-7-16,8 5-12 15,5 1-3-15,7 8-1 16,-1 6 1-16,-7 3 10 15,-10 4 4-15,-18 5 8 16,-11 2 6-16,-20 4 9 16,-10-1 3-16,-19-5-2 15,-3-3-6-15,-6-10-14 16,2-7-3-16,14-7-6 16,4-8-14-16,22-5-39 15,6-1-41-15,14-1-73 16</inkml:trace>
  <inkml:trace contextRef="#ctx0" brushRef="#br0" timeOffset="74915.8634">12810 12866 1591 0,'0'1'313'0,"-1"5"-141"15,-3 3-17-15,-6 12-26 16,-1 8-23-16,-1 6-38 15,1 4-5-15,7-5-37 16,6-4-10-16,14-14-2 16,8 3-1-16,16-9 4 15,-3-2-2-15,9-2 0 16,-6-6 0-16,-11-4-49 16,-5-5-34-16,-11-2-188 15</inkml:trace>
  <inkml:trace contextRef="#ctx0" brushRef="#br0" timeOffset="75093.0201">13027 12858 1461 0,'3'6'245'15,"1"13"-42"-15,0 11-16 16,0 14-14-16,-2 3-6 16,1 9-28-16,-4-4 4 15,-2 3-35-15,-1-1-30 16,4-8-36-16,6-3-8 15,3-20-13-15,2-10 246 0</inkml:trace>
  <inkml:trace contextRef="#ctx0" brushRef="#br0" timeOffset="75900.3887">13703 13064 1235 0,'7'6'311'0,"11"8"-76"16,-2 3-30-16,-5 9-49 16,-3-1-2-16,-9 4-37 15,-2 0-10-15,-2-6-27 16,2-5-11-16,1-9-25 15,0-8-13-15,2-6-11 16,2-7-2-16,5-7-10 16,5-2-5-16,6-2-11 15,3 1-7-15,4 2-1 16,-1 1 0-16,0 7 4 16,-7 5 5-16,0 10 2 15,-1 8 1-15,-3 6 5 16,0 1 6-16,-5 2 7 15,-2 1 3-15,-4-2-4 0,-2 0-3 16,-2-6-2-16,-2-4-2 16,4-8 5-16,0-2-2 15,4-12-3-15,4-3-4 16,6-6-10-16,3-1-5 16,2 1-4-16,2 3 2 15,0 5 4-15,-4 5 3 16,2 9 1-16,-3 0 2 0,-6 9 3 15,-1 5 7-15,-3 2 16 16,-1 6 8-16,-2 2 13 16,3-1-1-16,-6-3-7 15,2-2-8-15,-2-3 3 16,-4-3 64-16</inkml:trace>
  <inkml:trace contextRef="#ctx0" brushRef="#br0" timeOffset="95678.6778">14735 13347 1617 0,'-2'6'359'0,"-3"0"-117"16,2 0-17-16,2-3-76 16,5-5-28-16,5-7-66 15,8-6-239-15</inkml:trace>
  <inkml:trace contextRef="#ctx0" brushRef="#br0" timeOffset="96082.1279">15242 13318 1483 0,'6'1'249'0,"11"1"-44"15,3-2-45-15,9-12-28 16,2-8-9-16,-3-13-51 16,1-9-16-16,-8-7-28 15,-1-3-9-15,-3-4-8 16,-1 0-3-16,-4-4-1 15,-4 3-2-15,-6 14-6 16,-3 9 9-16,-3 26 11 16,-1 12 5-16,-4 27 6 15,5 11-9-15,8 18-11 16,7 7-5-16,16 5-4 16,9 0 0-16,-4-6 1 15,0-5 0-15,-8-14-16 16,-5-9-24-16,-2-18-68 15,-5-8 39-15</inkml:trace>
  <inkml:trace contextRef="#ctx0" brushRef="#br0" timeOffset="96247.8752">15320 13169 1742 0,'13'4'399'15,"29"7"-275"-15,12 0-16 0,11-1-42 16,-1 0-22 0,-7-3-36-16,-9 1-88 0</inkml:trace>
  <inkml:trace contextRef="#ctx0" brushRef="#br0" timeOffset="96413.6618">15202 13016 1786 0,'-9'-4'423'15,"-6"0"-269"-15,14 4-124 16,9 2-7-16,16 6-86 16,11 1 36-16</inkml:trace>
  <inkml:trace contextRef="#ctx0" brushRef="#br0" timeOffset="96724.8786">15876 13285 1547 0,'18'2'273'15,"16"-2"-109"-15,4-1-36 16,-3-11-19-16,-10-3-26 15,-9-7-29-15,-9-1-7 16,-12-4-11-16,-8-1-2 0,-15 5 5 16,-4 4 1-16,-5 18 4 15,1 7 0-15,11 19-13 16,7 8-8-16,12 12-14 16,6 4-6-16,11 5-1 15,5-2-1-15,10-2-3 16,0-5 0-16,-1-13 5 15,-1-1-12-15,-6-16-57 16,-2-9 137-16</inkml:trace>
  <inkml:trace contextRef="#ctx0" brushRef="#br0" timeOffset="97010.116">16464 13178 1654 0,'-8'12'407'16,"-12"17"-109"-16,-9 0-58 16,-8 4-87-16,-1 0-54 15,-1-12-64-15,5-3-11 16,5-21-18-16,8-8-9 16,4-11-24-16,1-6-6 15,14 0 1-15,1 0 3 16,5 7 8-16,10 1 13 0,5 13 16 15,5 9 16-15,8 16 21 16,3 6-3-16,2 14-8 16,0 5-9-16,-5-2 17 15,-1-1 212-15</inkml:trace>
  <inkml:trace contextRef="#ctx0" brushRef="#br0" timeOffset="97553.2258">17259 12868 1540 0,'4'1'274'0,"6"16"-74"15,-6 5-35-15,-5 19-14 16,-2 9-21-16,-1 1-40 16,2 5-11-16,8-8-31 15,4-4-8-15,12-9-17 16,6-9-6-16,6-17-4 16,3-9 2-16,1-16-1 15,-2-9-4-15,-4-12 0 16,-4-5-1-16,-11-5-11 15,-5-1-3-15,-4 2-3 16,-8 26-3 0,0 10 10-16,1 0 1 0,-3 0 6 15,-3 17 5-15,-2 26 4 16,7 9 1-16,2 4-2 16,8 4-5-16,3-2 10 0,7-1 3 15,3-4 268-15</inkml:trace>
  <inkml:trace contextRef="#ctx0" brushRef="#br0" timeOffset="98042.6978">17763 13210 1604 0,'10'10'359'16,"8"4"-109"-16,-1 11-96 15,-2 7-22-15,-9 2-43 16,-6 2-11-16,-2-4-28 16,-4-6-13-16,2-9-15 15,1-8-9-15,7-14-7 16,4-9-1-16,7-11-11 15,3-4-6-15,4-3-8 16,4 2 0-16,-3 8 5 16,-3 5 6-16,-1 10 6 15,-8 4 3-15,-2 9 11 0,-6 7 4 16,-5 8 4 0,2 2-2-16,-1 2-6 0,1-2-3 15,3-8-4-15,0-5-2 16,3-13-1-16,3-10 0 15,1-13-1-15,4-4 0 16,-2 0-2-16,4 3 0 16,2 14-2-16,0 4-1 15,-2 13 4-15,-2 4 1 16,-7 16 2-16,-4 5 2 0,-3 1 34 16,0 1 15-16</inkml:trace>
  <inkml:trace contextRef="#ctx0" brushRef="#br0" timeOffset="98437.7312">18497 13291 1626 0,'-2'15'313'0,"-16"14"-161"0,-1 1-25 16,-9-4-38-16,-5-7 2 15,3-13-47-15,0-8-11 16,3-13-14-16,2-7-5 15,6-7-8-15,6 5-3 16,10-2-3-16,6 6 0 16,8 6 0-16,6 3 5 15,9 14 7-15,0 6 4 0,10 12 3 16,0 5-4 0,-7 6-8-16,-2 4-1 0,-3 1 10 15,-5-7-24-15,0-9-44 16</inkml:trace>
  <inkml:trace contextRef="#ctx0" brushRef="#br0" timeOffset="98614.2656">18616 13301 1602 0,'9'5'342'0,"14"12"-110"15,2 4-59-15,-3 9-65 16,-1 2-20-16,-6-2-35 15,-5-3-7-15,0-11-87 16,-2-2 9-16,-1-14-162 16,1-4-313-16</inkml:trace>
  <inkml:trace contextRef="#ctx0" brushRef="#br0" timeOffset="98718.98">18809 13283 1649 0,'-10'4'425'15,"-15"12"-86"-15,-9 8-51 16,-10 17-121-16,2 5-51 15,7-1-59-15,6-4-1 16</inkml:trace>
  <inkml:trace contextRef="#ctx0" brushRef="#br0" timeOffset="99068.547">19084 12917 1555 0,'2'3'307'0,"4"2"-75"16,18-2-106-16,13 2-21 16,17-4-46-16,8 0-24 15,1-1-5-15,-6-3-23 16,-19 0-43-16</inkml:trace>
  <inkml:trace contextRef="#ctx0" brushRef="#br0" timeOffset="99243.1734">19149 13061 1630 0,'15'2'378'15,"12"3"-119"-15,19-4-118 16,9-1-29-16,9-2-29 16,-1-3-14-16</inkml:trace>
  <inkml:trace contextRef="#ctx0" brushRef="#br0" timeOffset="100573.7074">19563 12891 1672 0,'-8'8'353'0,"-6"16"-193"15,-1 9-69-15,11 15-47 16,0-2-7-16,15 1-16 15,6-9 4-15,11-14-4 16,9-3 2-16,0-20 3 16,3-7 1-16,-3-12 0 15,-4-8-4-15,-11-5-1 16,-6-2-1-16,-8 1-6 16,-8 1-4-16,-2 6-5 15,-5 7-3-15,-7 11-11 0,3 7-3 16,2 19-5-16,3 5-3 15,7 9 8-15,5-2 3 16,13-3 7-16,4-3 0 16,14-7 11-16,5-6 11 15,-5-12 9-15,1-1 8 16,-12-12 7-16,-9-3-4 16,-7-4-1-16,-7-3-8 15,-3-1-10-15,1 3-19 0,-1 2-65 16,0-4 362-16</inkml:trace>
  <inkml:trace contextRef="#ctx0" brushRef="#br0" timeOffset="100968.6513">20216 12805 1599 0,'-1'10'377'16,"-2"10"-71"-16,-5 16-136 15,-2 7-25-15,-7 10-57 16,-2 3-26-16,3-8-32 16,2-5-13-16,9-11-9 15,1-10-1-15,8-12-2 16,2-5 1-16,5-13 1 16,1-5 1-16,5-10-2 0,0-3 0 15,1-13-1-15,2-9-1 16,-4-17-5-16,-2-7-4 15,0 3-2-15,-3 5 0 16,-3 28 3-16,-2 14 7 16,-4 18 4-16,0 15 2 15,3 16 4-15,3 9-1 0,13 21 5 16,5 4 1 0,6 3-3-16,-1-3-2 0,-3-12-6 15,-4-7-1-15,-6-13-5 16,-3-6 5-16,-4-12-14 15,-7-9-4-15,-7-6 222 16</inkml:trace>
  <inkml:trace contextRef="#ctx0" brushRef="#br0" timeOffset="101115.3372">20155 13046 1540 0,'2'-2'371'15,"3"-1"101"-15,25 0-347 16,11-2-53-16,19 4-17 16,5 0-11-16</inkml:trace>
  <inkml:trace contextRef="#ctx0" brushRef="#br0" timeOffset="101502.897">20804 12929 1570 0,'0'2'315'0,"8"-1"-84"16,12-4-47-16,15 1-68 15,10 2-24-15,5-2-50 16,1 1-12-16,-2 1-13 16,-5-1-4-16,-8 1-68 0,-2 0-7 15</inkml:trace>
  <inkml:trace contextRef="#ctx0" brushRef="#br0" timeOffset="101718.323">20865 13071 1551 0,'11'0'318'16,"8"0"-70"-16,22 1-102 15,6 5-17-15,12-6-57 16,3 0-24-16,-7 0-11 15,-7-2-30-15,-13 2-186 16</inkml:trace>
  <inkml:trace contextRef="#ctx0" brushRef="#br0" timeOffset="103165.5064">21696 12830 1489 0,'-17'3'246'0,"-11"-1"-5"15,-1 16-122-15,2 9-23 16,7 19-17-16,6 7-75 16,14 1 3-16,11-1 3 15,16-17 12-15,11-10 12 16,17-15 31-16,6-12 7 15,0-18 17-15,-8-6 10 0,-20-11-20 16,-13-7-3-16,-20-5-26 16,-6-5-13-16,-25 3-19 15,-8 10-8-15,-7 21-5 16,-2 10-8-16,21 18-9 16,8 8 187-16</inkml:trace>
  <inkml:trace contextRef="#ctx0" brushRef="#br0" timeOffset="103316.104">22001 13137 1917 0,'-6'0'518'0,"2"0"-340"0,0-1-57 15,4 0-19-15,0-1 104 16</inkml:trace>
  <inkml:trace contextRef="#ctx0" brushRef="#br0" timeOffset="103799.3578">22312 13007 1515 0,'0'-3'292'0,"-1"-2"-51"16,-5-2-20-16,-6-8-66 15,4-5-37-15,8-17-37 16,1-7-22-16,19-1-39 16,3-1-14-16,11 16-10 15,9 10-2-15,1 20 5 16,0 11 1-16,-15 20 4 16,-15 11 1-16,-31 19 11 15,-10 8 1-15,-25-2-1 0,-5-6-2 16,0-23-6-16,4-11-2 15,19-17-1-15,11-9-3 16,22-10-6-16,5-5-3 16,20-3-4-16,8 2 3 15,14 7 4-15,1 0 2 16,-4 6 2-16,0 4 2 16,-5 9 6-16,-2 4 30 0,-1 4 283 15</inkml:trace>
  <inkml:trace contextRef="#ctx0" brushRef="#br0" timeOffset="104173.4467">22914 12808 1552 0,'-12'-5'347'15,"-6"-6"-54"-15,-15 9-91 16,-1 5-43-16,-5 14-75 0,-2 7-33 16,15 15-41-16,4 8-8 15,17 3-2-15,9 0 1 16,18-9 2-16,6-8 4 15,13-10 23-15,-2-8 8 16,-1-10 7-16,-6-5 4 16,-13-8-9-16,-9-6-1 15,-17-3-2-15,-14-4-7 16,-21-1-12-16,-10 0-8 0,-2 5-12 16,8 3 10-16,26 5 16 15</inkml:trace>
  <inkml:trace contextRef="#ctx0" brushRef="#br0" timeOffset="104647.1279">23291 12884 1580 0,'0'-8'303'0,"-5"-9"-133"15,2 0-31-15,-10-3-24 16,-4-1-14-16,-9 2-16 0,-6 3-8 16,-3 8-34-16,0 8-13 15,6 4-27-15,5 9-9 16,11 7-4-16,6 0 1 15,9 3 2-15,9-4 1 16,5-9 5-16,0-2 1 16,7-8 3-16,-1-3 1 0,1-6 0 15,1-5 0-15,-2 4-6 16,2 2 8-16,-3 11 12 16,2 8 4-16,-2 15 11 15,0 5-5-15,-2 8-13 16,-4 4 0-16,-14-7 5 15,-10 0 6-15,-21-7 18 16,-6-8 3-16,-11-4 1 16,-2-4-9-16,1-10-11 15,4-3-12-15,19-9-3 16,14-3 242-16</inkml:trace>
  <inkml:trace contextRef="#ctx0" brushRef="#br0" timeOffset="105366.2936">23678 12714 1418 0,'6'-4'263'0,"11"3"-18"16,1 4-69-16,3 12-84 15,-4 4-18-15,-4 6-17 16,-5 3-9-16,-8 3-16 15,-2-1-9-15,-4-7-9 16,2-7 5-16,0-16-11 16,3-9-9-16,1-13-10 0,2-5-8 15,3-6 5-15,4 2 4 16,7 5 1-16,2 5 9 16,2 13 11-16,-5 7 10 15,-6 11 22-15,3 6 2 16,-12 8 10-16,2 5 1 15,-2-2-18-15,-2 2-10 16,5-9-15-16,2-6-3 0,2-14-2 16,2-6 1-16,3-13-1 15,0-7-1-15,10-2-3 16,1-5-1-16,2 9-3 16,0 3-2-16,-9 13-1 15,-1 8 0-15,-7 13 3 16,-4 5 2-16,-1 14 1 15,1 1 2-15,0 5 19 16,2 0-16-16,4-7-19 16,-2-8-147-16</inkml:trace>
  <inkml:trace contextRef="#ctx0" brushRef="#br0" timeOffset="105567.7543">23669 13061 1537 0,'0'1'287'15,"11"4"-31"-15,15 2-76 16,21-5-85-16,7 1 2 16,16 0-42-16,1-3-13 15,3 3 3-15,-3-1-23 16,-11 1 340-16</inkml:trace>
  <inkml:trace contextRef="#ctx0" brushRef="#br0" timeOffset="106012.5874">23992 13252 1434 0,'-17'-3'260'0,"-9"-5"-18"16,-8 4-78-16,-4 3 1 16,3 2-58-16,5 8-27 15,10 3-52-15,5 3-22 16,15 6-8-16,5-1-1 16,14 8 6-16,4 0 5 15,7 2 8-15,1 1 4 16,-11-1 2-16,-4 0 36 15,-22-11 43-15,-15-1 12 0,-16-14 11 16,-9-5-33-16,-11-9-45 16,4-6-20-16,13-4-20 15,10-3 95-15</inkml:trace>
  <inkml:trace contextRef="#ctx0" brushRef="#br0" timeOffset="107248.8061">1722 14678 1284 0,'16'-12'300'15,"10"-3"-94"-15,9 9-16 16,-2 5-22-16,0 21-40 16,-10 10-8-16,-20 18-41 15,-6 7-9-15,-19 3-33 16,0-4-17-16,3-18-11 15,3-10-8-15,10-25-4 16,4-6-4-16,7-17-9 16,4-7-4-16,7-7 9 15,1-2 2-15,2 0 8 0,-1 5 0 16,-3 6 1-16,-3 7 0 16,-8 16-3-16,-5 6 3 15,-7 18 1-15,-1 9 2 16,3 7 2-16,6 2 0 15,15-2-5-15,9-5 0 16,14-12-2-16,-1-9-32 16,7-9-99-16,-2-4 241 15</inkml:trace>
  <inkml:trace contextRef="#ctx0" brushRef="#br0" timeOffset="107607.9021">2350 14777 938 0,'8'-4'504'0,"7"0"-250"16,-9 6 18-16,-14 15-61 15,-11 6-32-15,-11 9-68 16,-4-1-35-16,-2-9-42 16,2-4-7-16,4-15-15 15,7-6-10-15,8-12-21 16,7-6-19-16,8-8-16 16,6-1 2-16,11 1 13 15,1 4 12-15,8 10 13 16,3 9 0-16,0 13 4 15,-1 7 6-15,-2 17 17 16,2 5 8-16,-3 1 24 16,3-3 4-16,-4-14 2 15,0-11 0-15,0-14-15 16,2-8-7-16,-4-15-12 0,-5-6-1 16,-3-6-4-16,-10 0 2 15,4 7-10-15,1 8 14 16,-9 20 18-16,2 15 11 15,-10 23 25-15,4 13-13 16,4 10-1-16,6-1-8 16</inkml:trace>
  <inkml:trace contextRef="#ctx0" brushRef="#br0" timeOffset="108282.1577">3823 14795 1386 0,'6'-8'239'0,"4"-11"-59"16,1-3-14-16,-8-2-58 16,-3-6-11-16,-4 0-5 15,-8-1-4-15,-9 9 0 16,-2 4-3-16,-10 15-9 15,-3 14-6-15,0 13-26 16,4 11-14-16,11 6-24 16,12-1-5-16,16 7-1 15,9 0 0-15,11-9 2 16,4-4 1-16,2-15 0 16,1-13 1-16,-2-16 1 15,1-6 1-15,-4-15-1 16,-8-6 1-16,-5 2-4 15,-9-6-2-15,0 8-2 16,1 6-2-16,-3 15 0 0,-4 10 4 16,-1 19 8-16,-6 10 1 15,3 16 4-15,3 2-2 16,8 0 19-16,4-4 2 16</inkml:trace>
  <inkml:trace contextRef="#ctx0" brushRef="#br0" timeOffset="108750.9052">4099 14900 1586 0,'9'8'342'0,"9"11"-118"15,-1 7-23-15,-7 4-52 16,-5-1-45-16,-8-6-34 16,0-6-15-16,-3-8-31 15,3-7-7-15,4-9-6 16,5-5-7-16,3-9-11 16,3-2-5-16,5 0-3 15,-1 0 4-15,-1 7 4 16,3 4 2-16,-2 11 5 15,0 3 8-15,-2 10 11 16,-5 1 5-16,-6 2 0 16,-3 1-5-16,-3-2-7 0,0-5-4 15,1-1-3-15,1-7 0 16,1-13-15-16,4 3-6 16,4-12-4-16,3 0-1 15,5 4 10-15,1-1 2 16,3 8 2-16,-3 5 1 15,-1 14 15-15,-3 7 10 16,-7 9 10-16,2 2 0 16,-8 1-8-16,0-4 9 0,9-3 263 15</inkml:trace>
  <inkml:trace contextRef="#ctx0" brushRef="#br0" timeOffset="109185.5889">4778 14882 1449 0,'1'7'282'16,"-3"16"6"-16,-6 3-45 16,-10 6-62-16,-2-1-64 15,-5-6-52-15,1 1-19 16,0-12-26-16,0-7-5 15,2-10-6-15,6-2-2 0,4-10-10 16,4-2-3-16,8-7-3 16,1-2-3-16,15 5-1 15,4 6-2-15,6 14-2 16,3 5-1-16,2 11 8 16,1 3 4-16,1 4-13 15,-4-3 5-15,0-3-27 16</inkml:trace>
  <inkml:trace contextRef="#ctx0" brushRef="#br0" timeOffset="109333.1966">4955 14918 1608 0,'10'4'381'0,"9"4"-107"16,-3 4-66-16,3 6-113 15,-4 0-41-15,3 5-29 16,5 2 12-16,-5-4-65 15,-2-6 374-15</inkml:trace>
  <inkml:trace contextRef="#ctx0" brushRef="#br0" timeOffset="109453.9601">5118 14871 1702 0,'-14'11'464'15,"-15"21"-124"-15,0 3-94 0,-2 3-151 16,5-1-20-16,6-5 216 15</inkml:trace>
  <inkml:trace contextRef="#ctx0" brushRef="#br0" timeOffset="109798.533">5504 14697 1684 0,'5'0'361'15,"17"3"-212"-15,10 1-33 16,20-2-54-16,5 4-4 16,3-5 7-16,-3 4-473 15</inkml:trace>
  <inkml:trace contextRef="#ctx0" brushRef="#br0" timeOffset="109946.5615">5574 14878 1771 0,'17'1'449'15,"14"5"-254"-15,22-4-105 16,12-2 2-16</inkml:trace>
  <inkml:trace contextRef="#ctx0" brushRef="#br0" timeOffset="110514.0484">6258 14692 1499 0,'-7'5'300'16,"-4"4"-37"-16,-4 14-93 15,2 7-34-15,6 9-55 16,6 3-9-16,10-2-9 16,5-6-3-16,10-10-24 15,7-5-11-15,3-15-13 16,4-4-2-16,-5-15-3 15,-7-9 1-15,-8-5-2 16,-6-5-3-16,-3 2-12 16,-3 3-5-16,-4 8-2 15,1 8-2-15,-5 13 10 16,-5 7 0-16,4 12 0 0,1 9 1 16,4 5 5-16,8 1 4 15,6-9 10-15,3-4 7 16,9-12 19-16,6-3 14 15,-2-6 20-15,-4-11 7 16,-11-2-8-16,-5-8-12 16,-10-2-27-16,-3-3-6 15,-5 1-35-15,0-1 7 0</inkml:trace>
  <inkml:trace contextRef="#ctx0" brushRef="#br0" timeOffset="110817.2346">6690 14517 1581 0,'8'-13'322'0,"16"-6"-105"16,4 0-38-16,14 11-46 15,3 9-38-15,-5 8-47 16,-6 5-1-16,-24 8 2 16,-9-1-2-16,-11 8-3 0,-10 4-3 15,-1-2-18-15,2-4-5 16,7-9-2-16,12-4-1 16,11-10-4-16,5-2-3 15,7-2-1-15,6-1 12 16,13 1-469-16</inkml:trace>
  <inkml:trace contextRef="#ctx0" brushRef="#br0" timeOffset="111356.4318">7318 14607 1387 0,'-3'3'266'0,"-5"13"18"16,-4 11-48-16,-13 16-64 16,0 8-21-16,-2 13-49 15,1-2-16-15,5-4-38 0,6-6-16 16,6-23-22-16,4-11-3 16,4-19-2-16,2-7-1 15,11-12-2-15,-1-11-2 16,9-9-2-16,-3-13-1 15,-1-10-1-15,1-2 1 16,4 2-1-16,4 12-2 0,0 11-2 16,-3 9 1-16,-8 19 7 15,0 8 4-15,-4 16 6 16,4 13 3-16,5 8 4 16,-6 3 1-16,8 8 2 15,3 9-1-15,-2 5-3 16,5 5-3-16,-8-4-1 15,-4-10-16-15,-2-8-44 16,-3-15-30-16,-4-13 356 16</inkml:trace>
  <inkml:trace contextRef="#ctx0" brushRef="#br0" timeOffset="111508.7527">7197 14851 1797 0,'6'0'446'0,"19"1"-279"0,9-2-62 16,18-2-24-16,6-1-21 15,2 1 297-15</inkml:trace>
  <inkml:trace contextRef="#ctx0" brushRef="#br0" timeOffset="111866.7934">8118 14775 1474 0,'7'0'292'0,"15"-2"72"15,9 1-133-15,16-4-114 0,8 0-23 16,1 2-64-16,-3-2-17 16,-8 3 235-16</inkml:trace>
  <inkml:trace contextRef="#ctx0" brushRef="#br0" timeOffset="112057.5535">8168 14916 1691 0,'17'4'388'0,"25"1"-205"16,11 2-10-16,3-7-69 16,0-2-29-16,-8-1-5 15,-6-2 178-15</inkml:trace>
  <inkml:trace contextRef="#ctx0" brushRef="#br0" timeOffset="114190.9214">8903 14795 1367 0,'0'-4'243'0,"4"-8"-50"16,11-9 8-16,6-14-50 15,6-4-19-15,1-4-42 16,-2 2-12-16,-5 4-8 15,-4 5-7-15,-8 10-8 16,-4 6-1-16,-8 17-9 16,-2 14 3-16,-6 23-14 15,4 9-8-15,6 20-9 16,2 5-1-16,9 1-6 16,2-7-2-16,6-16-1 15,2-16-20-15,3-22-42 16,0-8 337-16</inkml:trace>
  <inkml:trace contextRef="#ctx0" brushRef="#br0" timeOffset="114328.5644">9335 14927 1795 0,'-2'-2'493'0,"1"-1"-185"16,4 1-224-16,-3 1 293 15</inkml:trace>
  <inkml:trace contextRef="#ctx0" brushRef="#br0" timeOffset="114795.5948">9535 14587 1448 0,'3'-8'235'0,"6"-8"-24"15,4-2-64-15,10 4-53 16,6 0-3-16,16 6-41 16,1 6-15-16,0 4-17 0,-7 9-4 15,-23 8-4-15,-9 5 0 16,-17 3-1-16,-10-6 1 16,0-1-1-16,-5-8 0 15,13-10-4-15,8 0-4 16,15-10-5-16,12 2-2 15,9 6 1-15,0 2 9 16,-4 16 13-16,-6 5 6 0,-14 10 19 16,-12 7 0-16,-15 3-4 15,-4-1 1-15,-11-12-18 16,-3-9-16-16,4-22-43 16,1-11-48-16,18-17-165 15</inkml:trace>
  <inkml:trace contextRef="#ctx0" brushRef="#br0" timeOffset="115285.5712">10313 14507 1427 0,'-6'-5'259'0,"0"1"9"0,-4 1-65 15,-12 1-74-15,-3 2-35 16,-17-5-62-16,1-1-16 16,3 2-11-16,3-1-3 15,14 7-8-15,3 5-1 16,5 7-2-16,4 3-3 15,-2 3 6-15,2 3-1 0,3 1 5 16,1 2 4-16,5-6 15 16,1-2 6-16,9-9 11 15,2-6 9-15,4-5 2 16,4-6-3-16,8-2-6 16,8-2-10-16,11 8-12 15,4 2-1-15,-7 6-5 16,-5 7-2-16,-8 9 2 15,-14 8 3-15,-15 6 10 16,-8 3 5-16,-18 6 8 16,-4-3 4-16,-14-5-4 15,-6-6-2-15,-4-20-7 16,3-9-4-16,17-23-34 16,13-10 42-16</inkml:trace>
  <inkml:trace contextRef="#ctx0" brushRef="#br0" timeOffset="115928.2991">10853 14415 1503 0,'6'2'288'16,"6"1"-23"-16,4 22-113 15,-1 5-17-15,-1 6-32 16,-6 3-20-16,-7-4-26 16,-3-6-12-16,-2-7-20 0,2-8-7 15,2-17-6-15,6-4-3 16,3-19-5-16,2-2-4 15,7-9-4-15,-1-2-1 16,4 4 0-16,3 3 0 16,-2 15 2-16,1 10 4 15,-5 17 15-15,-2 8 6 16,-3 12 4-16,-4 0-2 16,-7-2-9-16,-4 0-4 15,-3-11-4-15,2-1-2 0,6-11-5 16,5-7-5-16,9-12-4 15,0-3 0-15,2-6 2 16,-2-3 2-16,0 8 1 16,2 2-1-16,-2 11 2 15,1 12 2-15,-6 8 4 16,-2 5 1-16,-5 3 1 16,1-2-1-16,2 4 18 15,0-3 2-15</inkml:trace>
  <inkml:trace contextRef="#ctx0" brushRef="#br0" timeOffset="116128.7617">10818 14779 1667 0,'10'-4'388'0,"12"-2"-66"15,28-1-231-15,19-1 2 16,26 3-22-16,1-1-34 16,7 6-25-16,-3 0 27 15,-10 0 301-15</inkml:trace>
  <inkml:trace contextRef="#ctx0" brushRef="#br0" timeOffset="116556.3319">11183 14962 1444 0,'-2'-7'239'0,"-14"-8"-20"0,-7 1-31 16,-17 3-21-16,-1 6-19 15,3 11-52-15,4 3-26 16,14 9-34-16,4 2-15 15,18 1-18-15,12 2 1 16,15 3 9-16,6 0 9 16,-4 0 19-16,-8 1 5 15,-17-3-3-15,-14 0-3 16,-17-6-14-16,-6-7-7 16,-9-13-13-16,7-4-16 0,10-14-44 15,8-2 75-15</inkml:trace>
  <inkml:trace contextRef="#ctx0" brushRef="#br0" timeOffset="116901.3028">11302 14907 1578 0,'5'-6'305'0,"0"-5"-87"15,6 3-47-15,1 3-31 0,7 3-27 16,6 7-62-16,1 3-18 16,-7 8-16-16,-9 2 0 15,-14 5 4-15,-9-1 1 16,-6 2 2-16,-3-3-4 15,7-10-1-15,7 4-3 16,8-9-3-16,9 0 0 16,8-2-1-16,6-3 0 0,9-1-2 15,8-2 13 1,1-1 43-16,-2-6 235 0</inkml:trace>
  <inkml:trace contextRef="#ctx0" brushRef="#br0" timeOffset="117296.8612">12087 14787 1766 0,'6'9'470'0,"0"16"-189"15,-8 8-70-15,-17 8-47 16,-11 3-62-16,-14-7 71 16,0-5 88-16</inkml:trace>
  <inkml:trace contextRef="#ctx0" brushRef="#br0" timeOffset="117935.7241">12772 14510 1458 0,'4'-1'251'15,"2"-4"-27"-15,6 13-104 16,-3 11-13-16,-6 10-23 16,-3 7-15-16,-13 3-30 15,0 0-11-15,-2-10-12 16,1-6-5-16,12-18-5 16,-2-7-8-16,12-16-6 15,6-8-3-15,1-4 1 16,6 4 7-16,-5 2 3 15,-1 4 1-15,-2 6-1 0,-5 0 0 16,-4 11 0-16,-1 3 6 16,-2 16 22-16,-1 9 7 15,5 5 6-15,6 1-4 16,7-3-16-16,11-6-8 16,7-6-3-16,2-7-22 15,5-9-76-15,-5-5-81 16</inkml:trace>
  <inkml:trace contextRef="#ctx0" brushRef="#br0" timeOffset="118311.731">13288 14598 1415 0,'0'4'293'15,"1"7"-1"-15,-9 8-79 16,-5 4-42-16,-6 1-85 16,-6 0-26-16,-3-7-31 15,0-3-6-15,0-14-9 16,6-10-7-16,6-10-18 15,6-5-11-15,13-1-11 16,6 2 4-16,9 3 10 16,2 0 7-16,4 15 2 15,-3 2-1-15,-3 13 7 16,1 7 4-16,-4 5 11 16,5 3 5-16,1 2 2 15,3-1-3-15,2-7-2 16,0-3-2-16,2-13-2 0,-1-8 1 15,-3-10 0-15,0-4 1 16,-6-5-1-16,1 0-1 16,-8 1-6-16,-3 2 7 15,-5 14 41-15,-4 5 16 16,-6 19 33-16,0 9-4 16,-1 9-38-16,2 4-17 15,6-2-13-15,6-3 22 16</inkml:trace>
  <inkml:trace contextRef="#ctx0" brushRef="#br0" timeOffset="118864.4429">14098 14525 1663 0,'4'2'340'0,"9"1"-211"15,11-1-28-15,11-2-31 16,7-4-19-16,3-6-26 15,0 0-4-15,-12-10-6 16,-9 7-2-16,-16 4-5 16,-9 2-5-16,-14 11-4 15,-7-4-3-15,-7 10 2 16,1 4-2-16,8 9 9 16,-4 1 5-16,13 6 16 15,1 2 8-15,10 2 3 16,8 2-3-16,10-10-7 15,10-2-8-15,10-10 4 16,7-7-12-16,4-8 18 16,1-4 208-16</inkml:trace>
  <inkml:trace contextRef="#ctx0" brushRef="#br0" timeOffset="119193.7435">14713 14510 1502 0,'-10'-6'276'16,"-17"-2"-30"-16,4 4-65 16,3 9-72-16,-2 5-21 15,9 3-51-15,4 4-15 16,13 1-15-16,7-2-6 0,4-3-2 16,5-1 3-16,0-7-16 15,-1 0-23-15,-2-3-65 16,-11-2-41-16,-11-1-31 15,-3 0 27-15,-12 1 63 16,0 4 62-16,-2 6 107 16,2 1 51-16,7 4 50 15,8 0-2-15,11 1-48 16,6 0-30-16,8-2-38 16,3-2-12-16,-4-4-28 15,9-1 10-15,-4-6 4 16,-2-3 281-16</inkml:trace>
  <inkml:trace contextRef="#ctx0" brushRef="#br0" timeOffset="119330.7747">14608 14188 1811 0,'-5'-8'426'0,"-10"-7"-274"16,7 8-111-16,8 6 314 15</inkml:trace>
  <inkml:trace contextRef="#ctx0" brushRef="#br0" timeOffset="119751.8201">14765 14336 1576 0,'14'-20'268'0,"19"-20"-139"15,9 2-37-15,6 1 20 16,1 13 4-16,-5 18-18 15,-5 13-23-15,-12 31-30 16,-10 15 5-16,-4 31 17 16,-2 4-3-16,-1 4-19 15,6-5-10-15,-5-21-24 0,-4-6-3 16,6-23-3-16,2-10-1 16,6-25-19-16,0-9-12 15,-5-16-24-15,-10-5-1 16,-13-7 2-16,-9-1 8 15,-13 3 21-15,-7 3 0 16,-9 18 15-16,0 10 3 16,1 13 3-16,9 9 57 15,15 3 325-15</inkml:trace>
  <inkml:trace contextRef="#ctx0" brushRef="#br0" timeOffset="120196.8005">15626 14565 1480 0,'-15'-8'231'0,"-17"-6"-90"16,-3 12 4-16,0 9-15 16,5 9-21-16,9 15-51 0,5 0-13 15,12 4-15-15,4-4 6 16,14-7 5-16,5-6-2 16,7-15-1-16,1-4-1 15,0-13-5-15,7-7-7 16,-4-7-13-16,6-2-4 15,3 0-11-15,-2 3 10 16,4 17 14-16,1 9 2 16,-9 12 23-16,-8 10-6 15,-14 7 3-15,-10 0 3 0,-13 6-2 16,-8-2 4-16,-11-3-1 16,-3-1-6-16,1-10-9 15,6-5-6-15,10-13 214 16,5-7-646-16</inkml:trace>
  <inkml:trace contextRef="#ctx0" brushRef="#br0" timeOffset="121545.8016">1666 15729 1609 0,'1'7'339'16,"13"14"-121"-16,13 13-58 16,26 13-37-16,14 6-15 15,14 2-23-15,-3-1-8 16,-13-8-36-16,-12-3-10 16,-20-8-41-16,-6-6-21 0</inkml:trace>
  <inkml:trace contextRef="#ctx0" brushRef="#br0" timeOffset="121755.8237">2163 15782 1507 0,'-7'4'312'0,"-14"8"14"15,1 5-74-15,-3 10-116 16,-6 0-21-16,-1 14-55 15,-11-5-22-15,-3 5-21 16,0 0-6-16,1-3-4 16,11 2-18-16,9-9-67 15,5-6 105-15</inkml:trace>
  <inkml:trace contextRef="#ctx0" brushRef="#br0" timeOffset="122116.4241">2586 15613 1447 0,'-7'-5'254'0,"-13"-1"-10"15,-6 6-38-15,-7 15-46 16,-9 7-31-16,0 16-52 16,-1 2-13-16,12 18-29 15,10 5-14-15,21 5-17 16,13 0-4-16,20-13-1 15,10-8 1-15,12-13 6 16,-4-7-4-16,-4-16-35 16,0-4-12-16</inkml:trace>
  <inkml:trace contextRef="#ctx0" brushRef="#br0" timeOffset="122357.8605">2737 15651 1619 0,'4'-1'358'16,"1"3"-138"-16,4 10-56 15,-1 11-33-15,-1 5-38 0,-2 10-24 16,1 6-10-16,-6 9-20 16,0 2-6-16,-3-1-9 15,0-7-6-15,3-11-8 16,10-4-2-16,8-14-4 15,7-4 3-15,10-10-27 16,-2-7-15-16,4-2 330 16</inkml:trace>
  <inkml:trace contextRef="#ctx0" brushRef="#br0" timeOffset="122549.3491">2621 15912 1469 0,'9'0'283'15,"1"-2"20"-15,23-1-164 16,5-4-4-16,17 0-69 0,8 5-33 16,1 0 3-16,-5 2 12 15</inkml:trace>
  <inkml:trace contextRef="#ctx0" brushRef="#br0" timeOffset="122733.8552">3077 15641 1665 0,'11'10'433'16,"9"10"-93"-16,6 15-173 15,4 7 18-15,-5 11-72 16,-6 8-19-16,-18-1-37 15,-7 5-26-15,-12-5-28 16,-7-7 2-16,6-8 229 16</inkml:trace>
  <inkml:trace contextRef="#ctx0" brushRef="#br0" timeOffset="123164.3146">3588 15898 1332 0,'0'1'300'16,"5"-1"48"-16,9 4-167 16,9 0-12-16,16 0-60 15,7-1-40-15,10 1-28 16,3-4 3-16,-8 0-60 16,-6-4 382-16</inkml:trace>
  <inkml:trace contextRef="#ctx0" brushRef="#br0" timeOffset="123372.316">3655 16069 1667 0,'15'0'394'15,"22"-1"-123"-15,11 1-93 16,14-3-39-16,2 3-51 0,-10 4-24 16,-7-5 262-16</inkml:trace>
  <inkml:trace contextRef="#ctx0" brushRef="#br0" timeOffset="124808.317">4543 15721 1158 0,'-6'-2'363'15,"-6"2"-103"-15,-10 6-22 16,-2 11-62-16,-5 9-21 16,-2 13-79-16,15 8-18 15,14 11-32-15,17 1-12 0,16-7-5 16,4-10-1-16,11-12 0 15,-1-14 1-15,8-19 5 16,0-12 3-16,-12-20 4 16,-7-5 11-16,-22-7 19 15,-11-2 2-15,-22 0 5 16,-11 6-11-16,-15 11-27 16,0 8-7-16,10 17 1 15,2 3-13-15,22 9 287 16</inkml:trace>
  <inkml:trace contextRef="#ctx0" brushRef="#br0" timeOffset="124985.4017">4937 16072 1853 0,'0'-4'499'15,"0"-5"-312"-15,1 3-63 16,0-1-86-16,2 2 165 16</inkml:trace>
  <inkml:trace contextRef="#ctx0" brushRef="#br0" timeOffset="125362.4803">5237 15761 1517 0,'-16'-2'327'16,"-11"-3"-35"-16,-1 7-118 15,1 3-56-15,7 13-89 16,2 5-16-16,12 15-16 16,5 5 0-16,10 2 1 15,11-2 1-15,7-11 1 16,12-3 0-16,9-18 12 0,1-6 2 16,3-14 6-1,-6-13 1-15,-13-8 12 0,-9-5 8 16,-15-3 8-16,-11 2 1 15,-20 1-21-15,-12 1-8 16,-13 11-3-16,-3-1-15 16,9 7 317-16</inkml:trace>
  <inkml:trace contextRef="#ctx0" brushRef="#br0" timeOffset="125911.9607">5807 15717 1389 0,'-1'-7'286'16,"-1"-3"24"-16,-6 2-143 15,-6 2-29-15,-4 2-72 16,-7 2-29-16,-1 2-20 16,0-1-5-16,3 0-8 15,4 0-3-15,4 0-2 0,1 1-4 16,2 2-1-16,2 2 1 16,1 5 2-16,2-1 1 15,5 4 2-15,-1 1 0 16,4 0 0-16,1 0 4 15,1-2 0-15,4 2 1 16,1 2-2-16,0 0 0 16,-1 3 0-16,-1-2 0 15,-2-2 7-15,1-1 2 0,2-5 6 16,2-4 1-16,5-4-6 16,10-2-4-16,11-4-6 15,5 3-1-15,7 3-1 16,-3 4 0-16,-13 10 2 15,-8 5 1-15,-19 7 32 16,-9 3 13-16,-19 2 9 16,-14-1 0-16,-10-7-30 15,-8-7-12-15,7-11 4 16,6-4-20-16,15-9-77 16,10-7-9-16</inkml:trace>
  <inkml:trace contextRef="#ctx0" brushRef="#br0" timeOffset="126270.6791">6068 15696 1444 0,'1'-1'300'0,"2"0"49"15,-4 6-139-15,0-5-26 0,0 0-61 16,-1 9-15-16,-3 10-53 16,-8 32-17-16,7-28-22 15,1 3-9-15,6-3-4 16,6 0 0-16,3-5 2 15,5-3 1-15,11-4 0 16,3-5 2-16,7-2-4 16,-1-4 1-16,-3-5-30 15,-3-2-24-15,-9-4-87 16,-3-1-68-16</inkml:trace>
  <inkml:trace contextRef="#ctx0" brushRef="#br0" timeOffset="126473.1369">6272 15671 1440 0,'0'0'274'0,"0"0"-15"15,0 15-78-15,0 5-11 16,-1 13-44-16,1 6-12 16,0 12-15-16,2 5-11 15,0 2-37-15,2-7-16 16,2-11-17-16,-2-10-5 15,0-13 8-15,0-4 17 16,1-9 32-16</inkml:trace>
  <inkml:trace contextRef="#ctx0" brushRef="#br0" timeOffset="127049.2788">6945 15853 1342 0,'-8'-7'258'0,"-9"-7"-18"16,-5 1-8-16,-9 8-44 15,0 5-19-15,-4 14-83 16,3 6-22-16,11 13-29 16,7 6-13-16,14 5 2 15,8-2 0-15,19-4-4 16,2-6-4-16,11-13-7 16,2-4 8-16,-6-11-31 15,7-8 68-15</inkml:trace>
  <inkml:trace contextRef="#ctx0" brushRef="#br0" timeOffset="127335.8521">7288 15944 1190 0,'-5'-8'323'16,"-7"-7"-125"-16,-4 0-12 15,-4 2-29-15,-6 2-13 16,-1 5-48-16,-5 3-18 0,4 7-39 15,3 9-12-15,8 9-21 16,6 4-3-16,11 12 9 16,5-5 2-16,15-2 4 15,6-7 0-15,11-14 1 16,6-1 5-16,2-18 6 16,-4-2 3-16,-12-10-4 15,-8-2-4-15,-20-1 0 16,-4 0-11-16,-16 3 12 15,-4-1 308-15</inkml:trace>
  <inkml:trace contextRef="#ctx0" brushRef="#br0" timeOffset="127805.5509">7614 15839 1113 0,'-9'-2'378'0,"-11"2"-186"16,0 1-12-16,9 9-68 15,1 3-34-15,12 9-17 16,6 2 7-16,12 6 19 16,5 1 3-16,-2 3 3 15,-5-5-4-15,-15-2-6 16,-10-2-2-16,-17-13-21 16,-4-1-15-16,-6-18-14 15,4-6-2-15,14-11-470 0</inkml:trace>
  <inkml:trace contextRef="#ctx0" brushRef="#br0" timeOffset="128208.5319">8126 15495 1478 0,'-13'5'257'0,"-18"13"-46"15,-6 5-33-15,-3 17-35 16,2 11-19-16,2 21-26 0,7 14-6 16,18 13-11-16,9-2-11 15,23-7-23-15,11-12-15 16,24-22 2-16,5-12 0 15,14-23-438-15</inkml:trace>
  <inkml:trace contextRef="#ctx0" brushRef="#br0" timeOffset="128832.501">8645 15626 1228 0,'0'-5'329'15,"0"2"-108"-15,-5 1-47 16,4 2-32-16,0 0-67 0,-17 5-27 16,-34 12-28-16,27-16-7 15,1-2-4-15,-3-4-3 16,4 5-2-16,4 2-4 15,0 5-3-15,8 3-1 16,5 3 1-16,-2 1 0 16,8 2 1-16,-2-1 0 0,2-1 2 15,3 2 2 1,2-4 2-16,-1-3 0 0,0-5 3 16,1-2 2-16,7-5-2 15,3-1 1-15,9-1-5 16,3 0-2-16,6 5 5 15,10 4 4-15,5 7 10 16,1 7 0-16,-10 11 0 16,-10 4 3-16,-26 12 11 15,-7-4 18-15,-25 3 11 16,-10-5 4-16,-11-11-17 16,-2-5-18-16,4-14-14 15,3-9-7-15,14-13-38 16,3-9-40-16,14-12-65 15,7 1-40-15</inkml:trace>
  <inkml:trace contextRef="#ctx0" brushRef="#br0" timeOffset="129118.0087">8869 15625 1624 0,'5'4'333'16,"2"7"-154"-16,-1 8-30 0,-3 10-32 15,-3 2-15-15,-1 9-27 16,0 2-8-16,0 2-4 16,1 1-6-16,4-6-8 15,3-4-7-15,6-9-22 16,2-5-6-16,2 0-7 15,3-5-1-15,4-5-1 16,0 1-6-16,-1-15-70 16,1-2 102-16</inkml:trace>
  <inkml:trace contextRef="#ctx0" brushRef="#br0" timeOffset="129283.1972">8876 15842 1536 0,'11'-4'347'0,"7"2"12"15,14 4-214-15,3 2-20 16,3 5-45-16,0-2 21 16</inkml:trace>
  <inkml:trace contextRef="#ctx0" brushRef="#br0" timeOffset="129732.329">9604 15676 1657 0,'-3'11'391'16,"0"8"-126"-16,1 15-145 0,2 11-13 16,3 10-19-16,3 3-11 15,0 0-18-15,-1-10-13 16,1-14-24-16,-2-8-6 15,-4-13-2-15,0-4-17 16,-7-10-92-16,-3-5-18 0</inkml:trace>
  <inkml:trace contextRef="#ctx0" brushRef="#br0" timeOffset="129881.9298">9441 15888 1592 0,'7'0'315'0,"13"0"-104"15,9 0-78-15,13 4-21 16,9 2-15-16,12 4-40 16,4-1-11-16,-3-3 55 15,-6-2 269-15</inkml:trace>
  <inkml:trace contextRef="#ctx0" brushRef="#br0" timeOffset="130404.8208">10342 15767 1508 0,'-17'0'248'0,"-14"4"-97"16,0 9-51-16,6 15-59 15,5 4-8-15,6 11-9 16,5 3 2-16,15-1 11 16,5 0 13-16,15-11 27 15,7-6 20-15,3-14 15 16,5-10-10-16,-4-13-18 15,-2-7-16-15,-10-8-22 0,-9-7 1 16,-13-2-13-16,-10-4-9 16,-16 3-13-16,-9 3-6 15,-4 3 10-15,0 4-19 16,13 4-40-16,9 6 87 16</inkml:trace>
  <inkml:trace contextRef="#ctx0" brushRef="#br0" timeOffset="130586.3726">10595 16084 1569 0,'3'2'374'15,"2"-1"-20"-15,0 0-193 16,-5-1-37-16,0 0-63 15,0-1-32-15</inkml:trace>
  <inkml:trace contextRef="#ctx0" brushRef="#br0" timeOffset="131017.8476">10850 15892 834 0,'3'-15'493'0,"7"-24"-255"16,-1-1-53-16,-3 2-6 16,-6 1-15-16,0 14-25 15,-5 8-31-15,0 16-37 16,4 10-13-16,-1 16-25 15,2 9-9-15,8 13 5 16,1 12 10-16,0 9 10 16,-3-8-2-16,-2-6-13 15,-2-11 3-15,8-15-34 16,2-4 321-16</inkml:trace>
  <inkml:trace contextRef="#ctx0" brushRef="#br0" timeOffset="131408.0288">11114 15763 1597 0,'5'-16'294'0,"7"-19"-145"16,10 5-9-16,12 13 10 15,4 7-24-15,-3 17-43 16,-5 8-23-16,-12 10-29 16,-10 6-5-16,-14 13-3 15,-7 2-4-15,-12 5-2 16,-5 1-2-16,-6-10-5 15,2-5-3-15,6-13-19 16,8-9-5-16,18-8-5 16,8-2 1-16,17-5 17 15,5 0 2-15,10 1 0 16,4 3 1-16,7 1 1 16,0 2 10-16</inkml:trace>
  <inkml:trace contextRef="#ctx0" brushRef="#br0" timeOffset="131841.868">11551 15937 1402 0,'0'12'271'15,"1"3"19"-15,3 8-143 16,-1 2-3-16,-1-3-59 16,2 1-24-16,-2-4-40 15,-1-7-7-15,-1-5-6 16,-2-6-21-16,-3-8-21 16,0-4-9-16,-1-8 0 15,-2-4 17-15,2-2 18 16,4 1 4-16,4 0-2 15,5 4 0-15,6 3 1 16,3 3 1-16,3 8 3 16,2 3-1-16,7 3 0 0,-4 3 0 15,1 2-1-15,-1 2 2 16,-6 0 7-16,-1 5 17 16,-10 2 28-16,1 5 23 15,-3 6 30-15,-3-1 1 16,4 4-12-16,-6-2-20 15,-4-3-20-15,4 0 7 16</inkml:trace>
  <inkml:trace contextRef="#ctx0" brushRef="#br0" timeOffset="132260.7477">11954 15471 1468 0,'21'35'267'0,"16"27"-23"16,2 16-51-16,-5 9 3 16,-22 11-46-16,-12-3-29 15,-25-7-59-15,-7-8-17 16,-6-22-18-16,3-11-5 15,9-21-3-15,3-8-1 16,5-16-3-16,1-4-4 16,4-4-6-16,4-1-5 0,4 1-17 15,5 4-2-15</inkml:trace>
  <inkml:trace contextRef="#ctx0" brushRef="#br0" timeOffset="133445.0468">1657 16691 1220 0,'8'-11'295'15,"6"-17"-127"-15,4 5-3 16,10 9-13-16,-1 10-16 0,1 15-29 15,-5 14-11-15,-11 18-13 16,-7 7-11-16,-11 10-21 16,-1-4-10-16,3-9-24 15,3-7-6-15,8-19-4 16,6-9 0-16,8-11 3 16,6-4 0-16,8-10 1 15,1-1-3-15,4-3-1 16,-3-3-3-16,-8-4-16 15,-4-2-8-15,-10-7-8 16,-6 1 0-16,-4 4 18 16,-5 3 6-16,-11 13 26 15,5 8 15-15,-5 13 25 16,5 9 11-16,6 18-13 16,2 5-14-16,3-3-24 15,10 2-11-15,12-4-1 0,3-7 5 16,11-6 265-16</inkml:trace>
  <inkml:trace contextRef="#ctx0" brushRef="#br0" timeOffset="133819.0466">2618 16433 1472 0,'-4'-7'244'0,"-5"-3"-68"15,-9 7-1-15,-8 16-15 16,-6 10-27-16,-12 17-40 16,2 10-14-16,9 12-40 15,6 7-11-15,19 6-17 16,13 0-3-16,20-5 0 16,11-11 0-16,9-20-2 15,-1-12 1-15,3-15-1 0,-1-11-21 16,1-8 125-16</inkml:trace>
  <inkml:trace contextRef="#ctx0" brushRef="#br0" timeOffset="134045.4417">2765 16489 1626 0,'-1'-1'371'0,"-2"0"-110"0,3 13-146 16,-1 5-12-16,1 14-20 15,4 6 2-15,-3 10-10 16,0 5-11-16,-1 7-28 16,0 1-11-16,4-4-16 15,2-4-3-15,11-16-4 16,4-9 3-16,6-17-8 16,3-5-18-16,1-10 313 15</inkml:trace>
  <inkml:trace contextRef="#ctx0" brushRef="#br0" timeOffset="134225.4347">2639 16780 1457 0,'14'-1'252'0,"8"-4"0"16,13 4-167-16,11-2-3 15,4-1-39-15,3 3-1 16,-6-1-51-16</inkml:trace>
  <inkml:trace contextRef="#ctx0" brushRef="#br0" timeOffset="134400.9653">3006 16587 1048 0,'7'-11'451'15,"2"-12"-207"-15,5 16 16 16,0 8-1-16,1 19-69 15,7 13-31-15,-2 14-37 16,3 8-20-16,-1 9-32 16,-8 4-14-16,-5-6-26 15,-6-4-9-15,-6-22 6 16,-5-11 229-16</inkml:trace>
  <inkml:trace contextRef="#ctx0" brushRef="#br0" timeOffset="134759.3714">3552 16669 1554 0,'3'6'330'0,"8"3"-13"15,6 1-108-15,20-1-77 16,9-5-23-16,13-2-66 16,7-2-13-16,-8-2-10 15,-7-1-11-15</inkml:trace>
  <inkml:trace contextRef="#ctx0" brushRef="#br0" timeOffset="134939.5337">3628 16863 1630 0,'8'0'378'0,"18"-1"-92"0,7 2-72 16,15-1-37-16,3 3-48 15,2 2-57-15,-4 0-12 16</inkml:trace>
  <inkml:trace contextRef="#ctx0" brushRef="#br0" timeOffset="139188.3595">4367 16777 1614 0,'4'8'371'0,"4"2"-68"16,23 3-135-16,9-2-12 16,24-6-49-16,8-5-45 15,-13-6-9 1,-29 4 261-16</inkml:trace>
  <inkml:trace contextRef="#ctx0" brushRef="#br0" timeOffset="139653.6979">5209 16590 1566 0,'-16'7'290'16,"-20"15"-117"-16,3 2-53 15,2 6-50-15,7 6-24 16,16 6-33-16,10 3-3 16,23 4-1-16,10-3 1 15,19-19 15-15,10-9 11 0,11-23 12 16,-3-15 0-16,-16-15-3 15,-12-7 4-15,-31-5 14 16,-10-2 7-16,-25 5-7 16,-7 5-16-16,-19 12-23 15,-7 10-10-15,6 13 9 16,3 5-25-16,23 11 300 16</inkml:trace>
  <inkml:trace contextRef="#ctx0" brushRef="#br0" timeOffset="139850.504">5596 16864 1827 0,'-3'6'523'0,"-3"2"-242"15,3 2-163-15,0 0-9 16,3-9 84-16</inkml:trace>
  <inkml:trace contextRef="#ctx0" brushRef="#br0" timeOffset="140417.6564">5988 16805 769 0,'-10'-5'433'16,"-15"-14"-169"-16,2-7-171 15,6-18-37-15,5-5-11 16,19-2-28-16,6 6 13 16,17 8 59-16,11 12 32 15,3 22 30-15,2 8 3 0,-8 25-50 16,-13 3-11-16,-23 15-28 16,-12 3-18-16,-25 1-20 15,-5 3-5-15,-6-10-19 16,-1-3-41-16,14-11-100 15,2-13-30-15,15-14-5 16,12-6 46-16,10-11 92 16,14 0 43-16,16 2 44 15,6 4 11-15,8 6 8 16,3 3-4-16,-1 9-24 16,-4 1 23-16,-11 4 16 15</inkml:trace>
  <inkml:trace contextRef="#ctx0" brushRef="#br0" timeOffset="140772.2227">6531 16532 1496 0,'-11'0'258'16,"-18"6"-55"-16,-1 1-51 16,-6 8-26-16,4 8-36 15,2 7-54-15,2 9-17 16,15 7-14-16,0 5-4 0,22 2-1 16,12-6 0-16,12-10 5 15,12-12 6-15,8-25 11 16,0-5 0-16,-5-21 4 15,-10-5-5-15,-22 2 22 16,-14-2 14-16,-26 9 5 16,-17 6 2-16,-8 9-33 15,-6 3 0-15,7 4 182 16,10 1-725-16</inkml:trace>
  <inkml:trace contextRef="#ctx0" brushRef="#br0" timeOffset="141346.0618">7033 16674 1336 0,'1'-8'271'0,"-1"-11"-26"16,0 3-36-16,-8-2-52 15,-4-1-24-15,-12-1-42 16,-2 0-14-16,-8 6-27 16,-4 5-11-16,4 15-22 15,-1 3-13-15,8 12-11 16,8 2-2-16,11 6 0 16,7 2 2-16,11-4-1 15,5-4 1-15,8-10 2 16,1-5 1-16,5-11 1 15,1-5 0-15,-3-10-3 16,3 1 0-16,-7 2 1 16,0 4 1-16,-3 8 1 0,-3 7 0 15,-2 14 1-15,3 6 1 16,-3 12 5-16,-3 6 3 16,-12 1 6-16,-10 1 1 15,-15-3 4-15,-8-7 0 16,-7-13-1-16,0-10 2 15,-2-13-13-15,4-5-32 0,14-11-91 16</inkml:trace>
  <inkml:trace contextRef="#ctx0" brushRef="#br0" timeOffset="141916.0922">7772 16654 1438 0,'-7'0'229'0,"-15"-2"-75"16,-1 1-9-16,-6 3-40 16,-2-1-21-16,-2 3-24 15,4 3-15-15,10 4-28 16,4 1-9-16,12 0-7 16,3 1 2-16,10-1 20 15,6-1 12-15,14 4 16 16,10 0 6-16,7 2-4 15,-3 3-8-15,-12 1-9 16,-9 2-7-16,-24-2-10 16,-7 1 2-16,-18-4-2 15,-11-1 0-15,-5-5-19 16,-3-5-18-16,6-5-39 16,8-3-30-16,13-3-51 15</inkml:trace>
  <inkml:trace contextRef="#ctx0" brushRef="#br0" timeOffset="142095.6102">7926 16711 1417 0,'-3'10'292'0,"-4"4"74"15,0 16-202-15,-3 3-22 16,4 4-62-16,0 0-19 15,6-3-32-15,5-4-29 0,-4-8 99 16</inkml:trace>
  <inkml:trace contextRef="#ctx0" brushRef="#br0" timeOffset="142271.6591">7847 16468 1759 0,'-1'1'357'0,"-1"0"-308"15,-4 1-23-15,6-2-33 16,0 0-50-16</inkml:trace>
  <inkml:trace contextRef="#ctx0" brushRef="#br0" timeOffset="142553.3757">7998 16726 1279 0,'11'14'299'16,"10"21"-47"-16,-2 3-7 15,-3 0-88-15,-5 4-27 16,-4-9-73-16,-1-11-20 16,-3-7-16-16,-2-8-2 15,4-11-2-15,-1-3-1 16,5-16-5-16,3-7-5 0,6-5-4 15,5-2-2-15,2 10 0 16,2 7-5-16,-4 15 7 16,0 11 4-16,-5 13 28 15,2 6 17-15,-9 9 4 16,1 0-2-16,-6 0-21 16,-5-6-2-16,3-11 48 15,-1-2 233-15</inkml:trace>
  <inkml:trace contextRef="#ctx0" brushRef="#br0" timeOffset="143039.1755">8898 16442 1318 0,'-9'0'251'0,"-16"3"-81"16,-5 13-18-16,-13 14-33 15,3 12-11-15,2 15-22 16,6 7-18-16,17 14-27 16,7 1-3-16,16 2-1 15,11-10-1-15,14-17-6 16,12-11-4-16,8-19 6 16,2-9-13-16,3-14-503 0</inkml:trace>
  <inkml:trace contextRef="#ctx0" brushRef="#br0" timeOffset="143542.9741">9334 16556 1374 0,'0'1'251'15,"2"5"-59"-15,-10-3-60 16,-8 0-37-16,-5 0-50 16,-5 2-5-16,-3-4-11 15,0-3-2-15,3-3-5 16,3 0-9-16,3 3-10 15,4 2-3-15,-1 12-3 16,2 2-2-16,4 3 5 16,0 4 3-16,9-3 10 15,-1 0 4-15,3-2 1 16,0-1-1-16,1-4 0 0,1-3-1 16,8-5 3-16,2-5 4 15,14-1 0-15,7-3-2 16,14 4 4-16,6 2-2 15,3 5 7-15,-2 5 2 16,-15 9-3-16,-9 3 3 16,-21 10 9-16,-14 1 5 15,-21 5 1-15,-4-3-4 16,-10-10-15-16,-2-9 6 0,0-16 106 16,3-6-454-16</inkml:trace>
  <inkml:trace contextRef="#ctx0" brushRef="#br0" timeOffset="143888.4268">9603 16545 1584 0,'5'0'337'16,"5"1"-93"-16,-1 9-49 15,-1 11-64-15,-4 6-23 16,1 13-21-16,-5 1-4 15,-2 9-24-15,1 4-10 16,3-2-32-16,8-1-8 16,11-14-7-16,7-12 4 0,5-15-14 15,-3-10 11-15</inkml:trace>
  <inkml:trace contextRef="#ctx0" brushRef="#br0" timeOffset="144045.0526">9532 16751 1599 0,'9'-1'296'0,"16"-1"-159"16,13-1-59-16,25 0 4 16,5-1-33-16,7 3 382 15</inkml:trace>
  <inkml:trace contextRef="#ctx0" brushRef="#br0" timeOffset="144382.5372">10191 16623 1786 0,'0'7'436'0,"-3"12"-263"16,4 4-50-16,9 9-18 15,1 5-15-15,5 9-26 16,-3 0-13-16,-4-4-29 16,-1-8-29-16,-5-15-50 15,-2-7 350-15</inkml:trace>
  <inkml:trace contextRef="#ctx0" brushRef="#br0" timeOffset="144533.1324">10014 16800 1763 0,'14'0'415'16,"21"-3"-244"-16,10 0-64 15,13-2-30-15,3 1-29 16,4 4 23-16,-9 0 294 16</inkml:trace>
  <inkml:trace contextRef="#ctx0" brushRef="#br0" timeOffset="145010.1027">10930 16654 1350 0,'-22'-3'274'16,"-15"-3"45"-16,4 5-195 0,1 1-25 16,15 11-35-16,5 8-30 15,2 10-8-15,8 6 1 16,4 12 5-16,5-1 5 16,15 1 0-16,5-9 4 15,12-16 27-15,1-12 13 16,3-15 3-16,-3-13-7 15,-14-13-31-15,-6-8-10 0,-14-5-14 16,-9 1-6-16,-12 8-8 16,-5 4-7-16,-2 6-22 15,1 10-9-15</inkml:trace>
  <inkml:trace contextRef="#ctx0" brushRef="#br0" timeOffset="145167.1572">11211 16900 2046 0,'0'0'547'0,"2"-4"-435"16,0 2-28-16,-2 1 211 15</inkml:trace>
  <inkml:trace contextRef="#ctx0" brushRef="#br0" timeOffset="145563.8268">11386 16777 1250 0,'5'-9'278'0,"4"-11"-81"16,0-3-58-16,0-4-14 15,-3-4 6-15,-1 2-12 16,-1 2-13-16,-1 6-19 16,0 5-7-16,-2 9-21 15,-1 7-10-15,0 18-14 16,0 10-5-16,5 17-2 16,-1 7 1-16,1 9-6 0,1 3-4 15,-2-1 3-15,3-2 9 16</inkml:trace>
  <inkml:trace contextRef="#ctx0" brushRef="#br0" timeOffset="145983.3339">11690 16632 1274 0,'3'-13'286'0,"12"-14"-62"16,5 4-63-16,14 9-31 15,2 6 8-15,-1 14-21 16,1 7-29-16,-11 8-40 16,-5 8-8-16,-20 0-1 15,-13 3 0-15,-21 4-6 16,-8-1-6-16,-2 2-14 16,3-4-1-16,13-9-14 15,11-6-5-15,12-13-6 0,8-2-3 16,14-3 11-16,5 1 1 15,18 0 3-15,2 0 12 16,10 4-15-16,4-2 234 16</inkml:trace>
  <inkml:trace contextRef="#ctx0" brushRef="#br0" timeOffset="146199.0119">12137 16734 1601 0,'1'7'302'0,"8"12"-154"15,-1 6-29-15,-6 7-19 16,5 2-15-16,-7 0-38 16,3-6-11-16,-2-11-18 15,-2-4-32-15,-8-15-117 16,-2-6-76-16,-3-9-137 15</inkml:trace>
  <inkml:trace contextRef="#ctx0" brushRef="#br0" timeOffset="146348.6117">12138 16704 540 0,'15'-10'546'0,"11"-11"-138"0,4 5-196 16,-3 9-26 0,-4 6-21-16,3 9-37 0,-4 5-6 15,-5 7-5-15,0 3-10 16,-9 5-20-16,-4-1-16 15,-1 6-41-15,-3-1 11 16,1-1 287-16</inkml:trace>
  <inkml:trace contextRef="#ctx0" brushRef="#br0" timeOffset="146674.2391">12629 16279 1690 0,'17'18'337'0,"14"30"-165"16,5 23-58-16,-14 17 20 15,-13 6 25-15,-17 3-37 16,-13-3-16-16,-20-2-43 16,3-5-17-16,0-24-9 0,7-20-14 15</inkml:trace>
  <inkml:trace contextRef="#ctx0" brushRef="#br0" timeOffset="147831.4789">2105 17721 832 0,'-1'-9'488'0,"-1"-10"-268"16,-4-2-72-16,-5-3 10 15,-8-1 1-15,-5-2-13 16,-16 5-24-16,-3 6-16 0,-7 12-37 16,1 12-23-16,6 12-27 15,6 10-5-15,17 16-14 16,7-2-2-16,20 9 2 16,10-3 2-16,11-13 1 15,5-6 1-15,10-21 5 16,2-11 2-16,3-20 2 15,-4-9 2-15,-12-10-2 16,-7-3-1-16,-13 5-3 16,0-1-1-16,-12 5-1 15,-3 7-1-15,-2 11 11 16,-3 12 14-16,4 19 17 16,1 9 4-16,-1 14-10 15,8 3-15-15,5 4-20 16,9-2-4-16,11-11 10 15,2-8 46-15</inkml:trace>
  <inkml:trace contextRef="#ctx0" brushRef="#br0" timeOffset="148175.251">2590 17354 1613 0,'-12'1'381'16,"-7"4"-100"-16,-8 8-121 15,-2 10-22-15,-1 7-50 16,-2 5-17-16,7 16-22 16,3 0-14-16,16 15-13 15,9-2-5-15,26 4-14 16,9 0 1-16,15-15 0 16,1-3 13-16,-1-19-17 15,-1-10 293-15</inkml:trace>
  <inkml:trace contextRef="#ctx0" brushRef="#br0" timeOffset="148479.4777">2791 17340 1580 0,'2'-2'337'0,"1"8"-90"15,-1 15-61-15,2 25-76 16,2 10-15-16,-1 10-16 16,1 2-10-16,-2-2-30 15,0-3-12-15,1-4-15 16,2-9-2-16,7-13-3 15,3-7 0-15,10-17-12 16,7-5-5-16,1-11 317 16</inkml:trace>
  <inkml:trace contextRef="#ctx0" brushRef="#br0" timeOffset="148648.027">2704 17686 1563 0,'7'0'354'0,"5"0"73"16,21 1-324-16,12-1-20 15,23-3-23-15,2 2 7 16,10 1 200-16</inkml:trace>
  <inkml:trace contextRef="#ctx0" brushRef="#br0" timeOffset="148954.2079">3220 17354 1788 0,'13'15'425'0,"15"22"-238"16,2 14-83-16,-6 12-12 16,-3 3-9-16,-16 4-39 0,-10-2-14 15,-16 0-9 1,-5-7-12-16,2-17-7 0,7-8 313 15</inkml:trace>
  <inkml:trace contextRef="#ctx0" brushRef="#br0" timeOffset="149245.5372">3887 17601 1649 0,'10'0'370'0,"11"0"-115"15,3 0-132-15,8 8-72 16,4-3-8-16,3 1-9 16,2 4-19-16,-3-3 42 15</inkml:trace>
  <inkml:trace contextRef="#ctx0" brushRef="#br0" timeOffset="149425.0599">3892 17755 1887 0,'12'1'470'16,"17"2"-352"-16,5-2-20 0,12 2-15 16,5 0-18-16,0 1 275 15</inkml:trace>
  <inkml:trace contextRef="#ctx0" brushRef="#br0" timeOffset="150438.0486">5730 17940 1825 0,'0'0'505'0,"-1"3"-227"0,1 1-154 15,-1-4-43-15,1-1 248 16</inkml:trace>
  <inkml:trace contextRef="#ctx0" brushRef="#br0" timeOffset="154800.7208">4539 17625 1664 0,'5'5'359'0,"21"4"-136"16,12 0-55-16,23-4-53 16,18-2-9-16,3-6-28 15,-2-1 37-15</inkml:trace>
  <inkml:trace contextRef="#ctx0" brushRef="#br0" timeOffset="155323.3314">5231 17588 1482 0,'1'-8'236'0,"8"-17"-59"0,6-4-49 16,7-7-34-16,5 0-1 15,-1 0-38-15,-2 3-4 16,-6 9-8-16,-8 7-1 16,-6 16-11-16,-4 4-6 15,-4 19 4-15,-1 9 4 16,2 21 13-16,3 11 8 16,8 11 1-16,5 2-8 0,1-8-11 15,-2-9-7-15,-1-22 4 16,-2-13 24-16</inkml:trace>
  <inkml:trace contextRef="#ctx0" brushRef="#br0" timeOffset="156062.9175">5930 17467 1327 0,'0'-5'241'15,"0"-4"-77"-15,8 1-79 16,10-4 15-16,7 5-22 16,3 1-23-16,9 6-16 15,-4 6-1-15,-7 6-14 16,-8 6-2-16,-19 7-6 0,-9-1-2 16,-18 4-1-16,-2 2-2 15,0-11-2-15,0 0-1 16,12-12-1-16,4-7-5 15,14-5-2-15,12-3-2 16,18-2-2-16,9 6 3 16,11 9 3-16,2 5 1 0,-3 14 8 15,-11 6 13-15,-21 11 35 16,-15 1 9-16,-23 6 0 16,-7-8-10-16,-12-15-18 15,2-10-15-15,1-27 142 16</inkml:trace>
  <inkml:trace contextRef="#ctx0" brushRef="#br0" timeOffset="156660.6934">6728 17399 1410 0,'5'-2'255'0,"3"-3"-53"16,-14 4-68-16,-9 0-31 0,-16 1-60 15,-3 3-22-15,-11 4-15 16,-3 0-2-16,8 1-3 16,4 1-1-16,11 0-13 15,8 2-4-15,4-1-4 16,5 1 0-16,8 3 13 15,1 3 3-15,9 4 4 16,0-2 2-16,-2 0 12 16,-1-2 5-16,1-4 9 15,1 1 0-15,6-10-6 16,5-8 0-16,5-5 3 16,5-3-1-16,10 4-2 15,3 8-2-15,6 5-2 16,1 8 2-16,-12 8-3 15,-7 5 10-15,-19 10 7 16,-16 5 10-16,-23 2 8 0,-13-1-7 16,-16-11-6-16,-4-3-13 15,0-17-9-15,5-11 1 16,13-14-33-16,13-11-14 16,20-5-174-16</inkml:trace>
  <inkml:trace contextRef="#ctx0" brushRef="#br0" timeOffset="157107.8414">7416 17605 1473 0,'-12'-2'277'0,"-10"0"-32"15,-8 2-91-15,-2 1-19 16,-3 9-52-16,6 8-21 16,6 7-21-16,8 4-4 15,14 8-17-15,6-4-3 16,18 3-7-16,8-4-2 15,6-10 0-15,4-6 9 0,-2-12-42 16,0-7-7 0</inkml:trace>
  <inkml:trace contextRef="#ctx0" brushRef="#br0" timeOffset="157349.9946">7692 17694 1473 0,'-7'-7'248'0,"-10"-3"-49"15,-6-2-32-15,-8 1-22 16,-1 1-33-16,-3 8-56 16,2 7-14-16,10 10-23 15,2 8-6-15,16 7-4 16,9 0-1-16,13 3 3 16,11-3 6-16,11-7 9 15,2-5 5-15,4-15 1 16,-2-6-3-16,-11-15-8 15,-5 0-2-15,-17-7 12 0,-3 0-7 16,-9 3 311-16</inkml:trace>
  <inkml:trace contextRef="#ctx0" brushRef="#br0" timeOffset="157697.0653">7921 17662 1592 0,'-2'3'320'0,"1"8"-109"16,1 4-54-16,19 7-41 15,8 5-9-15,11 7-40 16,-1 2-8-16,-18 2-25 16,-12 0-12-16,-20-12 0 15,-10-3 0-15,-11-17-5 16,5-11-12-16,-3-11 319 0</inkml:trace>
  <inkml:trace contextRef="#ctx0" brushRef="#br0" timeOffset="158080.0427">8515 17374 1625 0,'-18'15'342'0,"-22"22"-157"16,5 12-35-16,4 16-38 16,7 6-19-16,21 13-33 0,5 3-4 15,25-2-26-15,17-5 15 16,16-21 45-16,10-18-80 15</inkml:trace>
  <inkml:trace contextRef="#ctx0" brushRef="#br0" timeOffset="158623.8874">9083 17499 827 0,'7'0'491'0,"1"2"-234"16,-7-2-92-16,-13 8-22 16,-9-3-15-16,-10 3-59 15,-1 2-16-15,-4-8-24 16,-1-2-8-16,4-5-10 0,7 2-4 16,4-4-6-16,9 9-1 15,5 2-3-15,1 3-2 16,6 8 1-16,2-3 0 15,1 7 3-15,2-3-1 16,-1 2 1-16,-3-4 5 16,6-2 17-16,-1-1 5 15,3-10 10-15,5 2-4 0,2-3-14 16,10 0-7-16,9 0-8 16,9 3-3-16,6 5 1 15,1 6 2-15,-11 10-1 16,-11 5 21-16,-28 2 27 15,-14 5 4-15,-23-1 10 16,-9-4-17-16,-5-13-16 16,6-9-14-16,6-14 343 15</inkml:trace>
  <inkml:trace contextRef="#ctx0" brushRef="#br0" timeOffset="158954.0195">9411 17479 1540 0,'-2'12'313'0,"1"8"-52"16,-3 11-97-16,-7 5-12 15,0 6-50-15,-1 5-23 16,-1 3-34-16,7 2-12 0,12-5-18 16,8-4-6-16,17-15-1 15,5-10 5-15,5-15-21 16,1-6-12-16,-9-12-100 15</inkml:trace>
  <inkml:trace contextRef="#ctx0" brushRef="#br0" timeOffset="159113.8589">9272 17709 1609 0,'2'3'319'0,"12"-2"-118"15,8-1-61-15,18 0-27 16,10 0-27-16,11-1-15 16,1 2 294-16</inkml:trace>
  <inkml:trace contextRef="#ctx0" brushRef="#br0" timeOffset="159459.6541">9993 17548 1618 0,'-1'15'374'16,"0"10"-112"-16,2 14-117 16,4 7-25-16,2 3-49 15,2 2-18-15,-2-8-16 16,-1-6-18-16,-4-10-30 15,-4-13 282-15</inkml:trace>
  <inkml:trace contextRef="#ctx0" brushRef="#br0" timeOffset="159608.2562">9857 17722 1827 0,'12'0'466'16,"20"0"-293"-16,10 0-47 15,21-2-38-15,6 0-36 16,5 6 58-16,-7 1 217 0</inkml:trace>
  <inkml:trace contextRef="#ctx0" brushRef="#br0" timeOffset="160056.0589">10774 17536 1337 0,'-16'-3'274'0,"-15"-1"-39"16,-3 11-86-16,-5 11-45 16,8 10-44-16,6 9-15 15,12 6-16-15,11 2-7 16,17 3-10-16,9-4 5 15,15-8 24-15,1-11 15 16,4-18 9-16,2-11-3 0,-4-21-21 16,-5-2-5-1,-14-11-2-15,-10-3-2 0,-15 3-8 16,-11 0-9-16,-13 7-1 16,-3 6-14-16,-2 11 76 15,5 3-260-15</inkml:trace>
  <inkml:trace contextRef="#ctx0" brushRef="#br0" timeOffset="160222.1247">11051 17823 2038 0,'1'0'544'0,"1"4"-442"0,3-2-15 15,-5-3 61-15,0 0-384 16</inkml:trace>
  <inkml:trace contextRef="#ctx0" brushRef="#br0" timeOffset="160579.5702">11323 17728 1244 0,'12'-18'264'0,"13"-20"-164"16,-8-1 16-16,-4 5-11 16,-7 0-2-16,-7 11 2 15,-3 5 9-15,-7 11 11 16,2 11-13-16,0 12-39 16,3 11-14-16,3 13-19 15,3 3-2-15,3 8-8 16,3 4-4-16,3-1 18 15,0-3 4-15</inkml:trace>
  <inkml:trace contextRef="#ctx0" brushRef="#br0" timeOffset="160990.1058">11651 17585 1681 0,'0'-25'386'15,"1"-16"-165"-15,20 4-113 16,13 6-15-16,9 17-33 15,6 11-10-15,-1 23-16 16,-4 10-11-16,-12 14-9 16,-14 2 1-16,-25 0 5 15,-18 4 2-15,-17-2-2 16,-8 2-4-16,0-4-6 16,-1-6 0-16,7-11-19 0,9-10-8 15,18-17-9-15,15-7-3 16,21-5 14-16,11-3 8 15,12 2 2-15,7 6 3 16,2 5 38-16,0 4-18 16,-4 4 324-16</inkml:trace>
  <inkml:trace contextRef="#ctx0" brushRef="#br0" timeOffset="161289.3583">12195 17662 1458 0,'2'2'299'0,"1"10"106"16,3 7-204-16,-5 10-98 16,-1 9-8-16,-2 6-24 15,-4 1-24-15,4-6-17 16,-4-9 3-16,3-15-35 16,2-13-31-16,2-13-235 0</inkml:trace>
  <inkml:trace contextRef="#ctx0" brushRef="#br0" timeOffset="161468.8752">12230 17618 1458 0,'16'-2'234'0,"23"0"-12"16,4 3-46 0,-2 9 0-16,-1 5 0 0,-15 10-43 15,-9 5-11-15,-20 8-41 16,-14 3-21-16,-6 3-15 15,-1-4-14-15,13-10 234 16</inkml:trace>
  <inkml:trace contextRef="#ctx0" brushRef="#br0" timeOffset="161838.4949">12715 17230 1486 0,'23'19'287'0,"15"17"15"16,10 40-111-16,1 15 4 0,-15 15 5 16,-11-2-12-16,-37-1-34 15,-20-7-34-15,-20-7-53 16,0-17-15-16,7-34-48 15,5-19 8-15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8:27:00.578"/>
    </inkml:context>
    <inkml:brush xml:id="br0">
      <inkml:brushProperty name="width" value="0.05292" units="cm"/>
      <inkml:brushProperty name="height" value="0.05292" units="cm"/>
    </inkml:brush>
  </inkml:definitions>
  <inkml:trace contextRef="#ctx0" brushRef="#br0">17208 8555 1466 0,'-15'4'270'0,"-9"-2"-28"0,-7 29-71 15,-8 10-6-15,-12 24-37 16,-1 17-18-16,0 15-29 16,8 10-11-16,28 14-33 15,11-2-14-15,25-13-14 16,9-10-3-16,16-18-4 16,6-5-29-16,-3-17-143 15</inkml:trace>
  <inkml:trace contextRef="#ctx0" brushRef="#br0" timeOffset="444.8139">17544 9027 1421 0,'-10'33'231'0,"-5"23"-81"16,-9 18-34-16,0 4-15 16,-1-9-40-16,3-9-4 15,5-17-30-15,11-9-9 16,2-14-10-16,2-5 0 16,4-19 0-16,2-12 0 0,5-16 0 15,5-11-6-15,10-15-2 16,6-6-2-1,3-12 2-15,1-1 0 0,-8 8 5 16,-3 10 9-16,-8 23 30 16,-4 12 13-16,-7 17 13 15,-3 5 1-15,1 10-15 16,0 8-2-16,-1 14-8 16,4 12 0-16,3 20-12 15,3 3-5-15,13 8-4 16,4-5-10-16,7-16-5 15,0-6-2-15,-2-15-11 16,-4-7-23-16,-9-8-90 16,-6-6-61-16</inkml:trace>
  <inkml:trace contextRef="#ctx0" brushRef="#br0" timeOffset="601.4442">17514 9236 1675 0,'4'0'407'0,"2"1"-145"16,8 1-139-16,16-1-27 15,5 3-54-15,13-1-6 16,11-2-93-16</inkml:trace>
  <inkml:trace contextRef="#ctx0" brushRef="#br0" timeOffset="1134.2392">18255 8949 1227 0,'-1'4'325'0,"-5"10"-81"16,-6 10-20-16,-5 25-82 0,-5 9-9 16,-1 16-50-16,-1 0-22 15,7-12-25-15,5-10-21 16,5-22-8-16,5-9-2 15,1-17 2-15,-3-5 1 16,5-11 0-16,-1-3-2 16,5-11-5-16,5-5-1 15,5-11-2-15,5-7-1 16,5-10 0-16,1 2 1 0,-1 1 2 16,-2 6 0-16,-4 14 1 15,-6 12 2-15,-4 17 12 16,-1 11 9-16,-2 15 15 15,-1 6 4-15,5 18-6 16,5 4-6-16,10 12-9 16,8-1-4-16,6-5-8 15,2-4 1-15,-6-10-1 16,-6-3 2-16,-10-13-21 16,-4-3-34-16,-10-11-79 15,-2-4-83-15</inkml:trace>
  <inkml:trace contextRef="#ctx0" brushRef="#br0" timeOffset="1298.864">18171 9226 1523 0,'-5'0'330'16,"2"3"16"-16,5-2-68 15,-2-1-121-15,13 0-30 16,56-2-80-16,-22-1-17 15,11-3-40-15,2-2-52 16</inkml:trace>
  <inkml:trace contextRef="#ctx0" brushRef="#br0" timeOffset="1648.7251">18641 8919 1590 0,'-3'0'349'0,"-1"0"-114"16,6-3-36-16,-2 3-69 0,14 0-29 15,65 0-29-15,-21 0-13 16,17 1-35-16,3 1-9 16,-14-2-3-16,-7 0-16 15,-12-4-65-15,-6 1-55 16,-1-2-173-16</inkml:trace>
  <inkml:trace contextRef="#ctx0" brushRef="#br0" timeOffset="2045.9015">18993 8930 1515 0,'0'1'284'0,"-3"3"-56"16,-1-4-37-16,4 0-65 15,0 0-25-15,0 0-29 16,0 0-5-16,0 0-21 15,0 0-9-15,0 0-17 16,3 5-6-16,2 6-6 0,10 26-3 16,-15-28 0-16,-1 0-1 15,-4-9 0-15,2 5 0 16,1 1-4-16,2 3 4 16,-2 13 7-16,2 8 4 15,-3 22 14-15,-7 9 3 16,5 6-5-16,1-9-3 15,7-17-27-15,8-18-35 16</inkml:trace>
  <inkml:trace contextRef="#ctx0" brushRef="#br0" timeOffset="2751.6776">19445 8612 1262 0,'-5'-5'285'0,"2"-2"-101"15,0 3-14-15,7 5-51 16,11 7-34-16,10 12-41 16,6 6-12-16,15 19-16 15,-2 12-4-15,-4 23-3 16,-7 13 5-16,-28 18 5 0,-7 2 14 15,-19-4 27 1,-7-11 9-16,-8-20 26 0,-3-6 6 16,5-11-10-16,4-4-3 15,5-16-23-15,4-13-15 16,-2-17-10-16,6-11-31 16,6-7-46-16,2-7-48 15</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8:32:48.821"/>
    </inkml:context>
    <inkml:brush xml:id="br0">
      <inkml:brushProperty name="width" value="0.05292" units="cm"/>
      <inkml:brushProperty name="height" value="0.05292" units="cm"/>
    </inkml:brush>
  </inkml:definitions>
  <inkml:trace contextRef="#ctx0" brushRef="#br0">17107 4787 1536 0,'-7'15'232'0,"-4"34"-141"16,-3 31-24-16,10 63-19 15,3 39-13-15,1 78-28 16,7 29-3-16,-4 48 0 16,-1 13 2-16,-2-35 1 15,-2-13 1-15,2-70-1 0,-3-36 1 16,-1-39 0-16,3-28-4 16,-6-43-147-16</inkml:trace>
  <inkml:trace contextRef="#ctx0" brushRef="#br0" timeOffset="472.969">17230 4789 1108 0,'16'0'255'0,"35"0"-251"0,18 0 5 16,38 6 37-16,15 0 6 15,43 0 2-15,12 6-4 16,28 2-18-16,17 2-9 16,18-5-9-16,12-4-4 15,17-10-4-15,13-10-1 16,12-6-2-16,11-3-1 15,-4 2-4-15,1 7 2 0,-15 16 5 16,-19 11 5-16,-32 18 7 16,-11 9 0-16,-37 10 4 15,-12 0-46-15</inkml:trace>
  <inkml:trace contextRef="#ctx0" brushRef="#br0" timeOffset="998.8317">16793 7811 1652 0,'13'1'272'0,"31"-3"-269"15,24-5-25-15,40-12 5 16,24 1 1-16,48-2 5 16,15 3 4-16,41 6 4 15,12 3 2-15,18 4-1 16,16 1 1-16,3-3-7 15,9-4 14-15,17-4 11 16,-9 0 6-16,10-3 18 16,-3 2-9-16,-13 4-7 15,4 0-4-15,-17 6-9 16,-4 1-3-16,-39 4-3 16,-4 1-53-16</inkml:trace>
  <inkml:trace contextRef="#ctx0" brushRef="#br0" timeOffset="1447.8219">21848 4816 1471 0,'-10'16'179'0,"0"23"-133"15,8 15-44-15,12 30-1 16,8 7 3-16,4 48 6 16,1 15-1-16,-2 41-4 15,-5 19-2-15,-11 22 2 16,-9 3 0-16,-4 8 47 0,-5 0 30 15,-2-19 39-15,4-9 13 16,5-36-45-16,7-15 0 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8:41:59.401"/>
    </inkml:context>
    <inkml:brush xml:id="br0">
      <inkml:brushProperty name="width" value="0.05292" units="cm"/>
      <inkml:brushProperty name="height" value="0.05292" units="cm"/>
    </inkml:brush>
  </inkml:definitions>
  <inkml:trace contextRef="#ctx0" brushRef="#br0">9136 8133 917 0,'-6'39'251'0,"-2"54"-332"15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8:51:22.714"/>
    </inkml:context>
    <inkml:brush xml:id="br0">
      <inkml:brushProperty name="width" value="0.05292" units="cm"/>
      <inkml:brushProperty name="height" value="0.05292" units="cm"/>
    </inkml:brush>
  </inkml:definitions>
  <inkml:trace contextRef="#ctx0" brushRef="#br0">17063 2965 1613 0,'-4'-2'325'0,"2"0"-187"16,2 3-24-16,0-1-52 15,14 8-21-15,53 52-11 16,-23-23-7-16,-1 4-11 16,2-1-1-16,-4-3 9 15,-3-2-29-15,-8-10-152 16</inkml:trace>
  <inkml:trace contextRef="#ctx0" brushRef="#br0" timeOffset="220.411">17446 2977 1499 0,'-21'16'275'0,"-16"13"-62"0,-12 11-88 16,-5 11-13 0,-5 1-60-16,5 1-20 0,9-8-24 15,7-13-4-15,22-10-34 16,2-8-60-16</inkml:trace>
  <inkml:trace contextRef="#ctx0" brushRef="#br0" timeOffset="517.9071">17793 2845 1150 0,'-5'-1'362'0,"-4"1"-154"0,-7 6-12 16,-9 10-55-16,-3 8-23 16,-10 14-29-16,1 7-19 15,7 14-32-15,3 2-19 16,16 6-18-16,6 1-2 16,12 0-3-16,8-7 1 15,8-11-1-15,6-6 4 16,9-19-64-16,6-7-59 0</inkml:trace>
  <inkml:trace contextRef="#ctx0" brushRef="#br0" timeOffset="773.9476">18035 2919 1381 0,'-3'0'283'15,"-2"-2"28"-15,1 5-192 16,4-3-19-16,0 5-50 16,1 24-3-16,9 44-7 15,-10-23-7-15,-4 5-11 16,1 8-1-16,-3-7-13 16,6-2-1-16,6-10-2 15,5-7 0-15,3-14 1 16,2-9 0-16,-1-10-38 0,0-4-57 15</inkml:trace>
  <inkml:trace contextRef="#ctx0" brushRef="#br0" timeOffset="968.1321">17775 3163 1552 0,'1'-2'279'0,"11"-4"-96"16,10 4-62-16,23-3-68 16,8 5-9-16,11 2-27 15,-1 3-6-15,-9 1-39 16,-3-2-103-16</inkml:trace>
  <inkml:trace contextRef="#ctx0" brushRef="#br0" timeOffset="1177.9981">18284 2878 1596 0,'0'-3'335'0,"3"1"-129"16,4 4-57-16,-7-2-83 0,17 22-25 16,53 52-22-16,-35-20-1 15,-11 18 3-15,-10 15 0 16,-23 10 3-16,-4-7-5 15,-7-16-6-15,2-20 1 16,8-23-72-16,5-9 16 16</inkml:trace>
  <inkml:trace contextRef="#ctx0" brushRef="#br0" timeOffset="1433.5845">18695 3080 1463 0,'6'-2'281'0,"12"-2"12"16,10-5-117-16,12 7-93 15,5-1-30-15,0 3-30 16,-4 2-4-16,-9 4-27 16,-3 1-59-16</inkml:trace>
  <inkml:trace contextRef="#ctx0" brushRef="#br0" timeOffset="1612.18">18696 3229 1539 0,'6'2'286'15,"13"3"-76"-15,13-1-86 0,23-3-46 16,5-1-34-16,6 0-11 16,-7 0 60-16</inkml:trace>
  <inkml:trace contextRef="#ctx0" brushRef="#br0" timeOffset="2181.3679">19511 2790 1668 0,'-1'7'353'16,"-6"17"-220"-16,-3 13-19 16,-11 24-45-16,-4 6-21 15,-3 8-12-15,1 0-13 16,5-11-10-16,1-5-2 0,8-22 1 16,4-12 2-16,7-23-4 15,5-12-2-15,10-22-8 16,3-11-2-16,12-11-2 15,0-7 1-15,0 0 3 16,-2-2 2-16,-9-1 1 16,-1 8-1-16,-6 10 0 15,-2 12 0-15,2 25 1 16,-7 10-2-16,4 28 2 16,-1 8-1-16,3 17 1 15,6 6-1-15,1 2-1 16,6 2 0-16,1-8 1 15,1-1 1-15,-2-8 3 16,-2-5-11-16,-6-11-60 0,-6-6-41 16</inkml:trace>
  <inkml:trace contextRef="#ctx0" brushRef="#br0" timeOffset="2332.2396">19440 3116 1492 0,'3'3'255'16,"8"1"-37"-16,5-2-78 0,13 3-46 16,8-2-27-16,12 2-26 15,7-3-22-15</inkml:trace>
  <inkml:trace contextRef="#ctx0" brushRef="#br0" timeOffset="2708.9241">20203 3053 1208 0,'0'-6'340'0,"-1"-7"-110"16,-8 6-21-16,-6 3-15 16,-8 4-40-16,-5 4-27 15,-5 5-37-15,4 3-13 16,-2 11-37-16,8 5-13 15,10 9-27-15,6 4-2 16,20-3 1-16,5 0-1 16,14-11-3-16,5-5 3 0,8-14-68 15,7-8-32-15,5-6-418 16</inkml:trace>
  <inkml:trace contextRef="#ctx0" brushRef="#br0" timeOffset="3068.9613">20546 3119 639 0,'2'-3'396'0,"1"-1"-48"16,3-2-227-16,-4-2-20 15,2-1 4-15,-2-1-8 0,-2-2 8 16,0 2-20-16,-4 3-6 16,-7 3 2-16,-3 3 1 15,-4 4-9-15,-4-2-6 16,-6 11-31-16,5 2-13 16,5 6-17-16,4 7-6 15,16-2-8-15,3 4 0 16,11-5 1-16,5-3 4 0,5-7 13 15,3-6 4 1,-3-8 8-16,1-6 3 0,-10-3 0 16,-6-6 10-16,-9-5-3 15</inkml:trace>
  <inkml:trace contextRef="#ctx0" brushRef="#br0" timeOffset="3499.4464">20996 3036 1269 0,'-15'-5'317'0,"-8"1"-63"15,-7 1-70-15,-4 2-32 16,7 7-71-16,1-2-27 0,14 13-48 15,11 2-8-15,10 7-8 16,12 4 2-16,7 5 3 16,3 1 21-16,-10-2 28 15,-5-1 13-15,-15-7 36 16,-5-3-6-16,-15-14-5 16,-11-4-9-16,-11-17-47 15,-5-11-28-15</inkml:trace>
  <inkml:trace contextRef="#ctx0" brushRef="#br0" timeOffset="3962.7286">21360 2559 1399 0,'-10'10'242'15,"-5"13"-37"-15,-14 20-78 16,-3 19-25-16,1 27-20 15,5 12-17-15,16 9-27 16,10-1-10-16,13-3-14 16,8-12-5-16,11-20-1 15,4-10 3-15,8-30-89 16,2-14-96-16</inkml:trace>
  <inkml:trace contextRef="#ctx0" brushRef="#br0" timeOffset="4427.8406">21513 3015 1572 0,'-4'8'255'0,"-6"11"-172"15,7 9-23-15,-1 8-13 16,1 0-8-16,8 0-7 16,1-3 0-16,6-13-9 15,4-2-1-15,0-15-2 16,0-3 2-16,0-10 3 16,-1-5-1-16,-3-6-4 15,0-4-3-15,-3-1-7 16,-4-1-1-16,0 4-3 15,-4 7-3-15,-1 6-3 16,0 9-1-16,-2 13-6 16,-2 3-1-16,2 10-2 15,2 3 2-15,7-1 1 16,8-1 1-16,8-10 4 0,3-2 1 16,7-12 21-16,1-4 5 15,0-11 37-15,-4-7 14 16,-12-8-6-16,-5-4 2 15,-11 0-34-15,-5-2-6 16,-3 9-56-16,-4 5-26 16</inkml:trace>
  <inkml:trace contextRef="#ctx0" brushRef="#br0" timeOffset="4730.8219">21969 2714 1481 0,'5'-5'263'16,"2"-2"-66"-16,7 13-107 15,-4 8-19-15,3 19-10 16,-4 11 20-16,-7 18 19 15,-2 8-7-15,-7 1-29 16,1-4-20-16,4-13-24 16,4-3-1-16,12-15-2 15,5-8 0-15,7-10-5 16,2-7-3-16,0-10-10 16,-4-2-29-16,-12-8 86 0</inkml:trace>
  <inkml:trace contextRef="#ctx0" brushRef="#br0" timeOffset="4877.9316">21968 3045 1628 0,'5'-4'395'0,"9"1"-77"0,9 2-212 16,6 2-33-16,11 1-33 15,3-1-30-15</inkml:trace>
  <inkml:trace contextRef="#ctx0" brushRef="#br0" timeOffset="5227.1564">22587 2884 1478 0,'-2'0'292'0,"0"3"-4"16,-1 13-148-16,3 10-42 15,4 14-55-15,0 8-10 16,5 9-3-16,-4 0 0 16,3-4-4-16,-1-6-1 15,1-13-9-15,-3-10-1 0,-2-15-27 16,-1-9-52-16,-4-12-416 16</inkml:trace>
  <inkml:trace contextRef="#ctx0" brushRef="#br0" timeOffset="5373.0347">22502 3130 1506 0,'0'-2'295'15,"0"-2"6"-15,18 1-171 16,9-3-46-16,14-1-41 16,7 0-20-16,4 5-10 15,2 3-31-15</inkml:trace>
  <inkml:trace contextRef="#ctx0" brushRef="#br0" timeOffset="5924.4053">23327 2993 1389 0,'-5'-6'259'16,"-6"-2"-16"-16,-14 1-78 15,-5 4-3-15,-13 1-23 16,-3 1-30-16,4 7-45 16,2 6-21-16,12 7-46 15,4 9-8-15,14 5-7 16,4 3 1-16,16 4 2 16,8-2 4-16,11-4 7 15,4-4 2-15,5-13 1 16,0-8 0-16,-1-11 1 15,-2-11 1-15,-11-5 4 0,-9-5 2 16,-14-2 5-16,-9 1 0 16,-11 4-2-16,-1 4-2 15,-1 8-6-15,4 8-5 16,5 16-9-16,3 8-1 16,5 20-1-16,-1 8 6 15,5 10 1-15,1 2 2 16,4-4 4-16,3-4 1 15,0-13 1-15,1-4 7 0,-1-13-23 16,2-6 24-16</inkml:trace>
  <inkml:trace contextRef="#ctx0" brushRef="#br0" timeOffset="6363.1368">23491 2555 1606 0,'8'16'290'15,"8"28"-189"-15,5 13-13 0,2 28-15 16,-2 7-14-16,-10 13-24 16,-9 3-10-16,-14-13-8 15,-5-3-2-15,-4-21-3 16,6-11-3-16,6-21-7 16,0-12-27-16,2-16-166 15</inkml:trace>
  <inkml:trace contextRef="#ctx0" brushRef="#br0" timeOffset="64344.1656">15687 6320 1267 0,'-2'-2'267'0,"-6"-3"-124"15,-1 2-15-15,-4 1-19 16,3 2-10-16,-5 2-23 16,7 0 0-16,-5 3-12 15,1 1-12-15,4 3-14 16,-7 2-6-16,4 2-13 0,-4-2-1 16,6 5-2-16,1 1-1 15,8-1-4-15,2 0-3 16,6-3-5-16,2-2-1 15,8-2-2-15,1-1 2 16,0-3-2-16,-2-4 2 16,-3-3-1-16,2-5 3 0,-1-3-1 15,0-4 2-15,1-2 2 16,-8-3 1-16,-7 0 18 16,4 4 8-16,-6 1 14 15,-5 3 10-15,-1 6-5 16,-4-6-7-16,-2 4-10 15,0-2-7-15,4 3-11 16,-4 2-4-16,2 2-6 16,-3 2-4-16,-6 2-1 15,4 3 0-15,0 3-3 16,5 4 0-16,-1 2-4 16,4 5-1-16,6 2-4 15,0 2 0-15,8-1 2 16,2-3 1-16,7 1 2 15,-2-2 1-15,4-5 0 16,1-2-1-16,-1-7 2 16,1-4 1-16,-2-6 0 15,3-1 1-15,-9-7 3 0,-1-1 1 16,-2-2 2-16,-4-4 0 16,-1 0 0-16,-2 1 1 15,-5 3 1-15,0 0 0 16,-5 4 7-16,3 2 5 15,-3 0 4-15,-6 3 1 16,-1 0-5-16,-5 5-6 16,4 1-6-16,4 2-2 0,-5 9-4 15,4-1-2-15,-5 5-2 16,4 5-1-16,6 3 0 16,0 0 1-16,6 1-2 15,2 1 0-15,5-5-1 16,5-1-1-16,7-3 0 15,1-4 1-15,10-2 2 16,-2-1 0-16,1-5 3 16,1-3 0-16,-9-7 1 15,5-2 0-15,-9-5 1 16,-2 0 0-16,0-1 1 16,-10 0 2-16,-1-2 1 15,0 3 1-15,-7-2 0 16,0 1 0-16,-2 2 0 15,-2 1-1-15,-8 4-2 16,4 3 0-16,-6 4-1 16,-2 2-2-16,6 2-1 0,-5 2 0 15,6 3-2-15,-1 0-2 16,7 7-1-16,4 1-1 16,6 1 0-16,3 1 0 15,5 0 0-15,4-1 1 16,4 3 1-16,4-2 1 15,3-7 1-15,-2-3-1 16,0-7 2-16,-5-3 1 16,1-4 0-16,-3-2 2 0,-1-3 0 15,-2-4 0-15,-5-5 1 16,0 2 0-16,-8-4 1 16,1 1 2-16,-4-1 1 15,-6 2 0-15,4 6 0 16,-5-3-2-16,-5 6-1 15,5 4-2-15,-6 6 0 16,5 3 0-16,1 7-2 16,-4 2 0-16,0 2 0 15,0 2 0-15,0 1-1 16,4 0-2-16,3 1 0 16,5 3-2-16,4 0-1 15,8 0 0-15,5 2 0 16,2-5 3-16,2-3 0 15,3-3 1-15,-2-4 0 0,1-5 1 16,-1 3 0-16,-3-10 1 16,0-2 1-16,-3-1 0 15,-5-10 1-15,0 4 1 16,-4-7-1-16,-1 2 1 16,-4 2 3-16,-3 2-1 15,-3 2 3-15,-7 0-2 16,-3 2 0-16,0-3-2 15,-3 3-3-15,2 5 0 0,1 4-1 16,-5 4 0-16,0 6-2 16,-1 2-1-16,7 10 2 15,6 0-23-15,5 3-50 16,6 0-25-16</inkml:trace>
  <inkml:trace contextRef="#ctx0" brushRef="#br0" timeOffset="65451.9507">15772 6196 733 0,'-2'2'484'0,"-2"0"-214"0,-1-2-142 15,5 0-13-15,-1-1-22 16,1 0-6-16,0-3-7 16,4-26-7-16,10-35 2 15,6 16 3-15,3-11-5 16,19-24-9-16,11-17-8 16,17-26-20-16,8 0-6 15,3 4-12-15,-1 14-2 0,-12 25 3 16,-5 9 0-16,-11 25-1 15,-5 6-2-15,-6 13-7 16,-6 5-1-16,-4 5-1 16,-5 1 1-16,-11 4 1 15,-4 5 1-15,-7 3 4 16,-4 2 0-16,0 5 5 16,-1 0-1-16,-1 0-2 15,1 1-5-15,0-1-3 16,0 0-3-16,0 1 0 15,-10 0 1-15,-3 0-2 16,-34-5 1-16,34 3-2 16,-4-5-1-16,4 4-2 15,1 3 0-15,2-1-1 16,4 1-1-16,4 1-3 16,1-1-2-16,2 0-2 15,0 0-1-15,5 0 2 0,24-1 0 16,35-8 3-16,-28 1 2 15,0 1 3-15,-7 0 0 16,-7 4 3-16,-6 0 1 16,-6 2-1-16,-4 1 3 15,-5 1 1-15,-1 3 5 16,-1-4 11-16,0 0 5 16,0 0 2-16,-4 7-4 0,-4 9-12 15,-13 27-5-15,15-31-5 16,5 6-1-16,-3-7 4 15,3 3 2-15,2 0 3 16,0-5 3-16,2 0-2 16,0 0-3-16,1-1 12 15,-2-2 5-15</inkml:trace>
  <inkml:trace contextRef="#ctx0" brushRef="#br0" timeOffset="67733.2573">15362 7326 1358 0,'-2'-2'258'15,"-5"0"-59"-15,2 1-14 0,-1 3-16 16,-3 6-31-16,-1 1-26 16,0 6-40-16,-1 3-20 15,2 1-34-15,5 5-9 16,2 2-13-16,7 4-5 16,7 1 1-16,4 1 0 15,8-1 2-15,0-8 2 16,4-13 2-16,1-7 1 15,2-20 4-15,-4-14 2 0,-6-11 6 16,-8-7 0-16,-13-2 38 16,-9 4 24-16,-17 8 35 15,1 7 9-15,-10 17-34 16,3 9-29-16,1 12-52 16,2 2-16-16</inkml:trace>
  <inkml:trace contextRef="#ctx0" brushRef="#br0" timeOffset="68847.1812">17004 4424 1381 0,'2'-3'252'16,"1"-1"-45"-16,-6 4-46 15,3 0-19-15,0 0-29 16,-1 4-23-16,0 26-34 16,-6 44-16-16,4-18-26 15,0 3-6-15,0-6-5 16,2-1 0-16,-4-16 2 16,5-12 1-16,1-5 1 15,-1-10 2-15,0-13 0 0,-4-4 0 16,4-12-2-16,0-9-1 15,0-10-3-15,1-5 1 16,2-13-3-16,3-2-1 16,1 5 0-16,0 7 0 15,-1 15-1-15,-3 5 7 16,-1 14 16-16,0 3 7 0,1 9 12 16,3 4-6-16,2 4-14 15,2 7-5-15,4 7-8 16,2 8-3-16,5 11-2 15,-3 3-1-15,2 6 0 16,-2 0 0-16,-1-10 1 16,-1-6 1-16,-4-13 2 15,-1-7-11-15,-4-11-56 16,-2-2-45-16,-3-7-198 16</inkml:trace>
  <inkml:trace contextRef="#ctx0" brushRef="#br0" timeOffset="69007.7533">16975 4637 1592 0,'0'-2'328'0,"11"-2"-131"0,2-1-36 16,14-1-91-16,4-1-22 15,4-1-8-15,-2 2-15 16</inkml:trace>
  <inkml:trace contextRef="#ctx0" brushRef="#br0" timeOffset="69410.9613">17477 4487 1269 0,'-3'-2'318'16,"-1"-4"-46"-16,-7 4-88 15,-4-4-19-15,-4 4-41 16,-3 2-23-16,-1 0-36 16,3 9-19-16,2 5-30 0,-1 3-9 15,8 11-13-15,3-1-1 16,7 8 3-16,4 3 1 16,12-4 3-16,3-5 0 15,12-13 0-15,4-9 0 16,9-14 3-16,-3-8 2 15,-3-3-84-15,-5-3-81 16</inkml:trace>
  <inkml:trace contextRef="#ctx0" brushRef="#br0" timeOffset="69801.3071">17685 4437 802 0,'-2'-1'474'15,"-3"1"-242"-15,-1 6-107 16,-11-6 12-16,0 2-1 15,0 4-16-15,-3 0-49 16,9 9-18-16,0 4-37 16,3 0-6-16,6 4-8 0,4 2 0 15,11 1-2-15,3-4 0 16,7-7 9-16,0-10 10 16,4-13 16-16,-3-6 5 15,-3-10 19-15,-8-1 2 16,-10-2 6-16,-6-4 1 15,-8 7-20-15,-4 2-12 16,0 5-45-16,2 9-30 0</inkml:trace>
  <inkml:trace contextRef="#ctx0" brushRef="#br0" timeOffset="70270.4338">17977 4335 1145 0,'-7'-3'371'0,"-1"-1"-148"16,-5 4-39-16,-3 0-20 15,0 6-47-15,-2-2-34 16,5 3-46-16,4 1-18 15,9 1-19-15,3 3-3 16,11-2 2-16,6 2 0 0,5-1 3 16,1 1 3-16,2 3 0 15,-7 0 2-15,-7 1 21 16,-4 6 13-16,-10-2 16 16,-4-4 3-16,-11 0-8 15,-13-10-11-15,-10-4-22 16,-3-2-31-16,7-5-68 15</inkml:trace>
  <inkml:trace contextRef="#ctx0" brushRef="#br0" timeOffset="70818.0986">18218 4029 1473 0,'-5'-2'234'0,"-7"-3"-79"16,-1 4-11-16,-1 9-39 16,0 5-10-16,-1 11-41 15,-1 7-6-15,5 13-19 16,6 3-6-16,7 8 0 0,5-2-10 15,14-3-4-15,1-4-2 16,9-5-3-16,7-8-1 16,5-12 11-16,1-5 46 15</inkml:trace>
  <inkml:trace contextRef="#ctx0" brushRef="#br0" timeOffset="71463.0468">18528 4163 1072 0,'1'-5'382'0,"2"-2"-224"0,-3-1-7 15,-9 5-9-15,-2 1-10 16,-14 2-7-16,-3 7-6 16,-4 5-50-16,1 6-18 15,10 3-33-15,2 2-12 16,11 4-10-16,6 1-3 16,8-2-2-16,9 1 0 15,10-8 2-15,3-1 3 0,-1-8 4 16,-2-7 1-1,-6-3 4-15,-2-4 0 0,-3-7 3 16,0 3 0-16,-14-9 1 16,0 0-2-16,-10-3-1 15,2 3-2-15,4 11-4 16,-5 3-4-16,9 8-4 16,-6 6 0-16,7 6-2 15,4 4 2-15,2 4 4 16,3 2-1-16,-6 2 14 15,4-4 12-15,-2 10 24 16,-1-4 15-16,6-1-1 16,-2 0-9-16,-1-15-20 15,0-5-20-15,-2-10-70 16,1-6-62-16</inkml:trace>
  <inkml:trace contextRef="#ctx0" brushRef="#br0" timeOffset="71977.0358">18594 3952 1369 0,'0'0'264'0,"0"0"-25"16,7 3-23-16,10 6-70 15,7 3-34-15,12 10-35 16,-3 4-8-16,-1 15-13 16,-11 13-4-16,-14 10-12 0,-7 4-9 15,-8-8-13-15,-4-11-3 16,-3-14 6-16,2-6 2 15,-1-14 0-15,3-2 0 16,2-7-8-16,3-4-1 16,2 0 0-16,2-4-1 15,2 1-4-15,0 0-3 16,0 0-2-16,0 0-15 16,0 0 304-16</inkml:trace>
  <inkml:trace contextRef="#ctx0" brushRef="#br0" timeOffset="217154.9273">15264 15686 380 0,'3'-1'245'0,"2"-6"62"16,-1 0-37-16,-5 2-66 0,-2 1-87 15,-5-1-14-15,0 3 13 16,-8-2-12-16,2 4 10 16,-4 3-41-16,-3-1-18 15,0 9-27-15,3 2-24 16,1 6-11-16,3 4-2 15,7 2-2-15,-1 5 1 16,7 3 0-16,6 1 2 0,10-2 7 16,7-10 9-16,7-13 24 15,1-10 16-15,7-16 33 16,-2-6 18-16,-8-12 18 16,-7-1 5-16,-19-6-17 15,-9 0-25-15,-21 1-41 16,-3 5-14-16,-4 11-44 15,1 6 185-15</inkml:trace>
  <inkml:trace contextRef="#ctx0" brushRef="#br0" timeOffset="255123.3239">15719 13704 1244 0,'-14'-1'277'0,"-11"0"-99"15,28 1-155-15,20 0-18 16,37-1-6-16,24 1 1 0,49-3 4 15,19-1 14-15,37-3 21 16,10 0 11-16,20 1 18 16,7 4-5-16,0 2-15 15,-10-2-9-15,-18-3-13 16,-11 0-7-16,-22-4-9 16,-10 2 1-16,-19-2 17 15,-16 0-41-15</inkml:trace>
  <inkml:trace contextRef="#ctx0" brushRef="#br0" timeOffset="255571.3753">18143 13544 1250 0,'-2'-7'253'16,"-2"-7"-149"-16,9 6-58 16,4 7-3-16,11 6-5 15,10 7-7-15,11 7-5 16,9 1-3-16,9 3 7 16,-5-4 1-16,-8 1 9 15,-3-3 9-15,-20-6 2 16,-2 2 1-16,-7-1 11 15,-18-4 13-15,-3 7 1 16,-19-2-4-16,-17 4-28 16,0 6-19-16,-10 0-4 15,3 0 374-15</inkml:trace>
  <inkml:trace contextRef="#ctx0" brushRef="#br0" timeOffset="256096.4871">15995 13566 1350 0,'-2'2'206'0,"-14"5"-123"0,-11 5-9 15,-13 5-22-15,-10-1-14 16,0 5 2-16,-1-2-2 15,11 2-14-15,7-1 1 16,17-5-21-16,9-3 8 16,14-2 18-16,14 0 4 15,19-1 3-15,10 0-9 0,20 3-15 16,10-4 11-16</inkml:trace>
  <inkml:trace contextRef="#ctx0" brushRef="#br0" timeOffset="256442.5578">16697 13071 1447 0,'5'0'212'0,"0"5"-67"16,3 11-48-16,-7 12-32 0,-1 10 2 16,-3 15-19-16,0 8-7 15,3 9-20-15,5 0-10 16,10-6-3-16,2-12 2 15,7-20 5-15,0-12 2 16,-2-16 5-16,-3-4 4 16,-4 0-96-16,-3-3-112 15</inkml:trace>
  <inkml:trace contextRef="#ctx0" brushRef="#br0" timeOffset="256626.0684">16583 13422 1363 0,'-6'0'215'0,"3"-1"-96"15,3-2-43-15,0 2-50 16,17-1-4-16,57-10-7 16,-16 5-6-16,13 5-3 15,-2 4-14-15,-6 10-127 16</inkml:trace>
  <inkml:trace contextRef="#ctx0" brushRef="#br0" timeOffset="256880.5944">17056 13506 805 0,'-5'-7'483'15,"-2"-2"-249"-15,6 2-88 16,-8 0-39-16,6 6-23 16,-2 0-43-16,-3-1-16 15,9 10-21-15,-2 4-5 16,3 4-2-16,12 8 1 15,3-6 17-15,10 2 16 16,9-5 21-16,-2-9 15 16,8-4 21-16,-6-11 7 0,-4-8 11 15,-7-1 5-15,-19-7 11 16,-10 6-2-16,-22 1-33 16,-10 3-23-16,-4 9-31 15,-1-4-23-15,11 6-120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8:56:16.143"/>
    </inkml:context>
    <inkml:brush xml:id="br0">
      <inkml:brushProperty name="width" value="0.05292" units="cm"/>
      <inkml:brushProperty name="height" value="0.05292" units="cm"/>
    </inkml:brush>
  </inkml:definitions>
  <inkml:trace contextRef="#ctx0" brushRef="#br0">5097 3613 1278 0,'0'-7'276'0,"-3"-4"-86"0,0 4-2 15,-9 2-34-15,-2 4-1 16,-2 10-35-16,-5 4-14 16,-1 16-25-16,-1 8-14 15,1 11-33-15,6 3-14 16,17 2-16-16,7-1-3 15,14-11-4-15,5-3 2 0,5-10-21 16,2-10-28-16,7-11-108 16</inkml:trace>
  <inkml:trace contextRef="#ctx0" brushRef="#br0" timeOffset="285.522">5215 3597 1630 0,'2'5'337'0,"4"10"-180"16,0 4-12-16,-3 9-43 15,-2 4-18-15,-1 7-27 16,-1 2-14-16,1-1-21 15,0 1-9-15,6-6-8 0,-2-6-2 16,8-7-2-16,3-8-1 16,7-9-2-16,3-1 0 15,4-8-44-15,3 0-28 16,-4-9-346-16</inkml:trace>
  <inkml:trace contextRef="#ctx0" brushRef="#br0" timeOffset="475.3046">5118 3794 1487 0,'6'-1'289'0,"10"-3"-11"16,8 0-54-16,9-2-98 15,7 3-41-15,0-1-54 16,2 3 0-16,-4 0-70 15,-8-1-43-15</inkml:trace>
  <inkml:trace contextRef="#ctx0" brushRef="#br0" timeOffset="631.6595">5512 3620 1782 0,'8'7'469'0,"15"13"-236"0,0 5-61 16,0 21-48-16,-6 5-13 15,-17 5-16-15,-10 4 1 16,-12-4-43-16,-2-6-43 16,0-6 135-16</inkml:trace>
  <inkml:trace contextRef="#ctx0" brushRef="#br0" timeOffset="1457.4472">5141 8577 964 0,'-2'0'453'0,"-9"-7"-242"15,-4 5-13-15,-3 9-18 16,-4 3-19-16,-1 19-33 16,0 4-20-16,-1 7-53 15,6 5-14-15,14 1-28 16,8 4-12-16,18-7-4 16,2-8-3-16,8-13 4 15,2-8-20-15,5-10-48 16,-4-3-45-16</inkml:trace>
  <inkml:trace contextRef="#ctx0" brushRef="#br0" timeOffset="1717.7674">5206 8565 1597 0,'0'-1'363'0,"0"3"-82"15,0 12-103-15,0 8-36 16,1 14-33-16,-1 4-20 16,0 5-39-16,-1 2-12 15,1-2-19-15,1-5-9 0,9-8-8 16,6-4-1-16,11-13-2 16,3-2-2-16,2-12-21 15,-2-1-19-15,-7-7-56 16,-2-3-46-16,-10-3-328 15</inkml:trace>
  <inkml:trace contextRef="#ctx0" brushRef="#br0" timeOffset="2028.3503">5154 8771 1573 0,'10'0'296'0,"8"-6"-138"16,7 2-38-16,6-4-59 16,1-3-25-16,7 3-22 15,-6-2-12-15,-6-1-21 16,-8-4-14-16,-11-3-4 0,1 0 6 16,-1-2 21-16,1 1 25 15,4 10 44-15,-2 3 24 16,8 13 34-16,3 13 1 15,-5 13 13-15,2 10 1 16,-15 10-6-16,-4 2-14 16,-7-5-43-16,-9-6-19 0,1-18-33 15,0-11 168-15</inkml:trace>
  <inkml:trace contextRef="#ctx0" brushRef="#br0" timeOffset="2913.6875">5075 13436 1346 0,'-9'2'257'0,"-14"8"-44"15,-5 4 3-15,-2 10-56 16,4 7-27-16,3 11-65 15,3 2-22-15,20 6-34 16,6-2-11-16,16-7-6 16,15 0-2-16,-2-16-5 15,0-2-37-15,2-12-120 16,-8-5-61-16</inkml:trace>
  <inkml:trace contextRef="#ctx0" brushRef="#br0" timeOffset="3181.7324">5187 13439 1438 0,'2'0'235'15,"2"7"-52"-15,0 6-32 16,0 12-43-16,-4 5-6 15,-6 11-26-15,-1 4-11 0,1 6-30 16,5-1-15-16,6-4-17 16,4-5-3-16,8-15-2 15,4-6-1-15,6-10 1 16,3-7-45-16,-1-6-78 16,-3-3-118-16</inkml:trace>
  <inkml:trace contextRef="#ctx0" brushRef="#br0" timeOffset="3365.4059">5084 13603 1641 0,'4'0'360'0,"7"2"-162"0,11 4-64 15,12 0-57-15,4-1-27 16,5-5-26-16,-3 0-5 15,1-5-15-15,-3-2-35 16</inkml:trace>
  <inkml:trace contextRef="#ctx0" brushRef="#br0" timeOffset="3541.0713">5428 13452 1537 0,'9'3'321'0,"13"3"-29"15,2 2-73-15,8 14-80 16,-3 1-18-16,-8 20-7 16,-8 10-1-16,-19 7-31 15,-9 4-11-15,-11-9-38 16,0-10 8-16</inkml:trace>
  <inkml:trace contextRef="#ctx0" brushRef="#br0" timeOffset="11730.7407">18635 2333 1289 0,'-2'0'289'0,"-5"4"-77"15,-1 6-28-15,-6 17-75 16,0 8-15-16,-8 10-21 16,1 8-22-16,-1 10-26 15,-3-1-10-15,4 0-11 16,-3-3-1-16,8-16-2 15,4-4-1-15,5-16 0 16,4-6 0-16,6-11 0 16,1-11 0-16,7-10 0 15,-3-8 2-15,7-17 1 16,-1-7 0-16,4-18-2 16,3-5 2-16,-7-5-1 15,-1 0 1-15,-6 7-2 16,4 7 5-16,-1 14 17 15,-4 11 8-15,-1 21 16 16,-4 8-7-16,2 15-13 16,5 10-5-16,6 14-5 0,6 8-2 15,6 12-2-15,6 2-6 16,6 11-7-16,1-5 2 16,-6-4 4-16,-5-2 4 15,-9-15 4-15,-6-1 0 16,-7-9 0-16,-3-7-17 15,-3-5-70-15,-1-6-60 0</inkml:trace>
  <inkml:trace contextRef="#ctx0" brushRef="#br0" timeOffset="11916.8278">18519 2637 1543 0,'4'-4'299'16,"3"-7"-81"-16,14-4-106 15,10 3-22-15,17 3-54 16,8 4-8-16,10 13 42 16</inkml:trace>
  <inkml:trace contextRef="#ctx0" brushRef="#br0" timeOffset="12286.8657">19402 2788 1553 0,'17'3'293'0,"12"6"-121"16,-5 7 1-16,-18 10-10 16,-8 5-17-16,-18 6-3 15,-11 4-45-15,-17 0-53 16,-3-3-26-16</inkml:trace>
  <inkml:trace contextRef="#ctx0" brushRef="#br0" timeOffset="13130.1213">20036 2528 1330 0,'-3'-4'262'16,"1"1"-48"-16,-1 2-22 16,2 1-66-16,0 0-20 15,-11 20-50-15,-13 47-12 16,25-22-18-16,4 5-2 0,15-5-12 15,6-4-4-15,6-10-2 16,6-9 0-16,0-14 3 16,1-11 1-16,2-16 6 15,-3-4 2-15,-11-12 6 16,-9 2 0-16,-15-5 3 16,-6 2-4-16,-10 8-3 15,-5 3 4-15,1 16-5 16,3 8-3-16,3 9-10 15,6 9-7-15,2 8-11 16,5 4-1-16,11 5 2 16,5 0 0-16,14 1 5 15,5-6 1-15,5-8 5 16,2-4 0-16,-1-17 3 0,-2-5 3 16,-4-16 7-1,-3-6 4-15,-6-11 27 0,-7-5 5 16,-12-2 8-16,-6 0 2 15,-12 2-26-15,-3 9-8 16,-6 12-29-16,0 8-33 16,4 21 318-16</inkml:trace>
  <inkml:trace contextRef="#ctx0" brushRef="#br0" timeOffset="13513.4744">21079 2796 1312 0,'8'-1'281'0,"9"1"-30"0,-4 4-18 16,-3 12-18-16,-7 9-18 15,-10 7-33-15,-7 4-29 16,-6 4-65-16,-1-8-15 16,7-8-22-16,6-10-190 15</inkml:trace>
  <inkml:trace contextRef="#ctx0" brushRef="#br0" timeOffset="14774.7673">22019 2522 1369 0,'-5'-4'230'0,"-6"-8"-76"15,-4 4-3-15,-7 3-27 16,-9-1-14-16,-10 3-10 16,-3 3-12-16,-8 11-37 15,7 5-17-15,5 14-29 16,8 7-15-16,16 12-9 15,7-1 0-15,23 6 1 16,11-3 4-16,18-10 4 16,3-1 4-16,6-18 4 0,2-6 2 15,-8-17 3-15,-1-6 0 16,-14-12 3-16,-9-5 3 16,-13-6 6-16,-5 0 1 15,-12 1 1-15,-7 1 1 16,-6 7-5-16,-3 5-4 15,1 16-8-15,2 7-1 16,5 24 0-16,-3 11 0 16,11 17 2-16,7 4 0 0,7 7 4 15,11 3 0-15,0-5 3 16,-4-9 0-16,3-10-1 16,-4-11-3-16,-3-13 32 15,-1-3 13-15,-7-14 24 16,-1-3 11-16,-4-5-30 15,-2 1-13-15,2 2-19 16,3-3-7-16,0 0-8 16,0 0-2-16,0 0 1 15,-4-1-2-15,4-1 76 16</inkml:trace>
  <inkml:trace contextRef="#ctx0" brushRef="#br0" timeOffset="65212.8587">18523 4671 1468 0,'0'-3'251'0,"-9"2"-61"16,-6 5-29-16,-1 17-58 16,-6 3-30-16,4 13-38 15,6 9-19-15,16 4-9 16,6 2-5-16,13-7-2 16,-2-9 0-16,7-12 0 15,-4-10 0-15,3-10 1 16,7-4 2-16,-9-14 2 15,4-1 1-15,-8-15 3 16,-7-4 4-16,-9-3 2 16,-6-5 0-16,-8 12 17 15,-4 5 5-15,1 14-1 0,0 9 0 16,4 14-21 0,3 9-7-16,5 10-8 0,4 1-1 15,10 4-3-15,2 0 2 16,8-10 1-16,6-3-1 15,5-14 2-15,2-6 4 16,4-9 1-16,-3-6 20 16,-6-11 40-16,-4-4 13 15,-11-7 13-15,-6 0-14 0,-10-1-21 16,-5-1-13-16,-8 7-18 16,1 4-6-16,-1 14-17 15,0 4-29-15,5 4-77 16,7 5-121-16</inkml:trace>
  <inkml:trace contextRef="#ctx0" brushRef="#br0" timeOffset="65618.8552">20035 4654 1821 0,'2'9'97'0,"-1"3"-17"0,-5 16 74 15,3 10-13-15,-7 13-50 16,4 3-30-16,4-3-30 16,0-4-4-16,8-14-16 15,2-8-3-15,10-14 1 16,0-11-2-16,-2-6 4 15,-3 1-15-15,-6-5-61 16,-2 5-66-16</inkml:trace>
  <inkml:trace contextRef="#ctx0" brushRef="#br0" timeOffset="65773.5427">20048 4470 1738 0,'-2'-5'430'0,"-1"-3"-214"0,-2 5-93 16,5 3-74-16,-2 5-34 15,2-5-91-15</inkml:trace>
  <inkml:trace contextRef="#ctx0" brushRef="#br0" timeOffset="66170.6987">20471 4752 1412 0,'-5'-1'266'15,"-4"-2"-21"-15,-11 5-75 16,-3 1-11-16,-9 12-47 15,-2 3-21-15,9 10-45 16,6 5-14-16,14 0-24 16,11 3-8-16,11-6-1 15,8 1 0-15,8-8 0 16,-1-7 1-16,1-5 3 16,-3-9 1-16,-7-9 15 15,-1-6 9-15,-6-13 12 16,-5-8 5-16,-9-8-4 15,-3-9-7-15,-11-11-10 0,-1-8-6 16,0-4-12-16,4-1-3 16,10 2-7-16,7 6-2 15,13 13 7-15,4 9-32 16,4 21-89-16,4 11-47 16</inkml:trace>
  <inkml:trace contextRef="#ctx0" brushRef="#br0" timeOffset="66531.9318">20793 4733 1160 0,'2'3'362'0,"0"13"-101"0,-1 5-35 15,-1 13-90 1,-3 5 24-16,0 3-52 0,-1 0-16 15,4-11-3-15,3 0-46 16,9-14-26-16,7-6-6 16,12-7-9-16,1-4-1 15,0-4-67-15,-3-1 92 16</inkml:trace>
  <inkml:trace contextRef="#ctx0" brushRef="#br0" timeOffset="66971.7016">21210 4787 1414 0,'-6'-6'280'16,"-1"-8"-8"-16,-8 3-56 16,0 1-16-16,-3 5-69 15,-2 3-24-15,0 8-49 16,2 8-20-16,3 10-26 16,6 6-11-16,5 7-2 15,4 2-3-15,8 1 1 16,4-7 1-16,9-3-1 0,3-9 0 15,8-10 3-15,4-7 1 16,3-18 5-16,1-8 5 16,-4-14 25-16,-6-3 19 15,-15-5 28-15,-13-2 7 16,-22 8-15-16,-9 2-19 16,-13 13-31-16,-3 12-17 15,7 11-3-15,4 5 212 0</inkml:trace>
  <inkml:trace contextRef="#ctx0" brushRef="#br0" timeOffset="75814.0319">18884 5791 1305 0,'-10'0'255'0,"-17"-2"-91"16,-4 3-5-16,-14 3-2 16,-2 1-18-16,1 11-49 15,4 6-24-15,23 13-66 16,5 4-12-16,20 9-6 15,9-3-1-15,11-2 8 16,9-4 4-16,8-16 4 16,3-3 3-16,4-19 1 15,2-7 3-15,-6-11 4 16,-6-4 2-16,-20-6 22 16,-8 2 6-16,-17 1 14 15,-5 1 6-15,-13 9-12 16,-4 5-5-16,-2 12-17 0,1 10-13 15,9 22-12-15,8 12-6 16,13 16 2-16,6 16-1 16,10 8 4-16,6 0 2 15,0-8 16-15,-1-11 2 16,-4-10 6-16,-6-5-2 16,-9-12 1-16,-4-7-16 0,-2-19 337 15</inkml:trace>
  <inkml:trace contextRef="#ctx0" brushRef="#br0" timeOffset="76244.5149">20011 5830 1485 0,'-1'7'281'0,"-3"6"-7"0,1 17-123 15,3 9-12-15,0 7-59 16,0 2-34-16,3-5-33 15,1-5 0-15,-2-9-71 16,1-7-55-16</inkml:trace>
  <inkml:trace contextRef="#ctx0" brushRef="#br0" timeOffset="76395.2014">20033 5633 1732 0,'-4'-4'388'0,"-7"-5"-228"16,-1 6-81-16,5 3-38 15,0 1-61-15</inkml:trace>
  <inkml:trace contextRef="#ctx0" brushRef="#br0" timeOffset="76768.204">20485 5858 1220 0,'-11'0'345'0,"-10"3"-75"16,-6 6-79-16,-6 4-20 0,0 8-71 15,2 5-30-15,11 5-49 16,8 2-18-16,15 3-15 15,13-5-1-15,14-4 5 16,6-1 9-16,3-11 9 16,0-4 9-16,-8-13 12 15,-4-6 6-15,-12-14 34 16,-9-6 8-16,-11-8 4 16,-5-5-11-16,-9-2-37 15,-4-5-11-15,-6-13-14 16,2-7-5-16,7-11-9 15,13 2-7-15,21 11-9 16,16 5-14-16,17 16-25 16,6 11-28-16,3 15-105 15,1 15 215-15</inkml:trace>
  <inkml:trace contextRef="#ctx0" brushRef="#br0" timeOffset="77028.9322">20773 5791 1461 0,'0'3'288'16,"-3"8"36"-16,1 19-158 15,0 7-47-15,-1 17-46 16,3-1-26-16,2-6-30 16,3-2-4-16,7-16-19 15,4-5-52-15,7-15 149 16</inkml:trace>
  <inkml:trace contextRef="#ctx0" brushRef="#br0" timeOffset="77352.1363">21072 5877 1569 0,'-8'3'290'15,"-5"5"-141"-15,-4 1-50 16,8 9-60-16,3 4-20 15,8 6-13-15,5 0-3 16,5 0 2-16,9 1 0 16,5-11 13-16,8-1 15 0,9-16 20 15,-3-10 9 1,1-18 15-16,-3-8 8 0,-11-7 37 16,-11 1 19-16,-19 7 4 15,-14 5-18-15,-22 10-57 16,-5 9-26-16,-3 12-53 15,3 6 226-15</inkml:trace>
  <inkml:trace contextRef="#ctx0" brushRef="#br0" timeOffset="86667.694">18593 7163 1444 0,'-7'15'205'0,"-6"22"-92"15,-8 11-8-15,-6 11-18 16,-4 2-21-16,-4 2-29 16,6-4-19-16,8-9-16 15,10-10-1-15,11-20-3 16,0-11-2-16,10-18 1 15,-1-16 1-15,5-9 2 16,7-10 0-16,-1-12 1 16,4 1 3-16,-5-6 17 0,0 4 6 15,-1 8 31-15,-7 8 11 16,-4 15 17-16,-6 10 9 16,-5 16-19-16,3 6-10 15,2 15-33-15,6 3-15 16,8 12-8-16,6 6-4 15,7 6-3-15,3 5 1 16,1-8 0-16,-3-2 2 16,-5-8 2-16,-1-3 0 0,-3-6-19 15,-3-8-25-15,-4-9-99 16,-5-9-140-16</inkml:trace>
  <inkml:trace contextRef="#ctx0" brushRef="#br0" timeOffset="86835.4326">18487 7416 1619 0,'3'2'320'0,"3"-1"-192"16,10-1-4-16,9 0-43 15,6-5-28-15,14-2 19 16,5 3-19-16</inkml:trace>
  <inkml:trace contextRef="#ctx0" brushRef="#br0" timeOffset="87340.6674">19238 7172 1595 0,'-1'1'331'16,"-1"-1"-105"-16,9 8-121 15,12 4-29-15,21 3-37 16,9 5-15-16,14 6-13 0,6-1 1 15,-15 1 5 1,-7-5-1-16,-15-7 1 0,-12-2-1 16,-11-5 2-16,-9 1 0 15,-20 0-1-15,-7 2 0 16,-14 8-6-16,-8 3-1 16,0 6-6-16,3 3-2 15,13-2-2-15,11-6 10 16,20-6-55-16,10-5 79 15</inkml:trace>
  <inkml:trace contextRef="#ctx0" brushRef="#br0" timeOffset="87894.8667">20091 7219 1417 0,'-7'7'243'0,"-3"5"-18"16,-3 17-139-16,2 6-22 15,-5 16-23-15,0 2-13 16,-1 6-6-16,2-4-3 16,10-12-12-16,-1-7 0 15,6-20 0-15,6-11 4 0,2-17 2 16,2-15 1-16,-1-17-2 15,3-5-3-15,3-16-2 16,0 0-2-16,4 0-2 16,-4 4-6-16,-2 18 34 15,-2 11 17-15,-9 18 16 16,0 13 8-16,2 19-27 16,3 12-18-16,11 15-13 15,6 8-2-15,10 3-8 16,4 1 0-16,1-2 0 15,-2-9 3-15,1-9 1 16,-7-9 2-16,-9-13-14 16,2-4-24-16,-19-12-62 15,3-5-66-15</inkml:trace>
  <inkml:trace contextRef="#ctx0" brushRef="#br0" timeOffset="88045.2366">20073 7420 1568 0,'9'1'291'16,"17"4"-153"-16,6-3-14 15,14 0-56-15,3-2-31 16,0-6-8-16,-5 1-50 16</inkml:trace>
  <inkml:trace contextRef="#ctx0" brushRef="#br0" timeOffset="88210.2932">20562 6870 1698 0,'-4'5'436'16,"-5"1"-146"-16,-2 16-161 15,-2 12-24-15,-7 11-49 16,3 8-14-16</inkml:trace>
  <inkml:trace contextRef="#ctx0" brushRef="#br0" timeOffset="88792.5954">21589 7238 1541 0,'-22'5'280'16,"-11"10"-80"-16,5 10-122 16,5 0-22-16,17 6-39 15,6 0-14-15,16-4-8 16,13 4 1-16,8-10 4 0,2-10 5 16,3-7 3-16,-3-14 3 15,-8-8 9-15,-3-5 6 16,-17-12 6-16,-7-6 11 15,-12-9 8-15,-7-7-2 16,-7-8-8-16,1 2-13 16,7 0-19-16,6 3-9 15,14 16-2-15,6 7-2 0,10 17-45 16,4 12-65-16</inkml:trace>
  <inkml:trace contextRef="#ctx0" brushRef="#br0" timeOffset="88995.0137">21960 7186 1635 0,'-3'6'341'0,"-5"12"-159"16,9 6-53-16,0 15-42 15,1 3-23-15,7 4-30 16,-6-7-17-16,5-8 204 16</inkml:trace>
  <inkml:trace contextRef="#ctx0" brushRef="#br0" timeOffset="89317.7637">22399 7228 1501 0,'-3'6'256'15,"-1"12"-77"-15,1 1-29 0,-12 5-31 16,0 3-30-16,-14-3-41 16,-4-2-12-16,1-9-16 15,-8-6-4-15,5-7-4 16,-1-6-3-16,7-5-6 15,8 0-3-15,12-5-11 16,8 0-4-16,7 2-3 16,5 2 1-16,10 9 12 15,4 3 12-15,5 11 14 16,3 5 7-16,2 4-4 16,6 2-6-16,-1-4 38 15,0-1 334-15</inkml:trace>
  <inkml:trace contextRef="#ctx0" brushRef="#br0" timeOffset="89885.8151">22844 7199 1114 0,'-2'-6'379'16,"-6"-5"-169"-16,-8 3-46 15,-5 3-3-15,-15 2-19 16,-3 3 7-16,-3 4-55 16,0 7-21-16,11 8-38 15,6 5-34-15,14 7-13 16,9 5-3-16,13 2 0 16,9 0 3-16,15-5 5 15,3-3 4-15,5-11 4 16,2-7 0-16,-5-10-9 15,-6-5-15-15,-8-11-15 16,-7-3-3-16,-11-4 12 16,-4-3 13-16,-7 1 17 0,-7 2 4 15,-5 9 1-15,0 4 2 16,-1 14-5-16,6 8 3 16,1 19 3-16,0 10 2 15,5 12-6-15,-2 6 23 16,10 6 4-16,3-4-4 15,7-2 11-15,2-8-22 0,4-17-34 16,-2-8-18-16,0-19-86 16,-3-9 196-16</inkml:trace>
  <inkml:trace contextRef="#ctx0" brushRef="#br0" timeOffset="90053.0117">23145 7469 1814 0,'3'-1'507'16,"-1"1"-219"-16,-1 0-146 16,-1 0 221-16</inkml:trace>
  <inkml:trace contextRef="#ctx0" brushRef="#br0" timeOffset="170801.3457">18844 9593 1452 0,'-3'3'252'0,"-4"2"-17"15,-7 20-92-15,-2 16-10 16,-6 23-31-16,-1 12-29 16,2 11-31-16,-1-5-16 15,5-11-14-15,2-10-1 16,4-19 1-16,3-11-1 15,6-21 4-15,0-10-3 16,4-26-3-16,5-9-4 0,7-15-7 16,2-8-1-16,6-8 0 15,0-8 1-15,1 2 2 16,0 0 0-16,-5 20 0 16,0 14 1-16,-12 22 4 15,1 14 3-15,-2 19 11 16,-3 10 6-16,12 19 2 15,3 7 1-15,18 11-6 16,9 4-4-16,-3-1-4 16,1-3-2-16,-10-11 2 15,-7-7 3-15,-3-12-11 16,-3-6-23-16,-8-14-70 16,-5-7-48-16</inkml:trace>
  <inkml:trace contextRef="#ctx0" brushRef="#br0" timeOffset="170942.0535">18782 9976 1601 0,'10'-1'338'16,"21"2"-134"-16,18 0-37 16,6-1-63-16,7 1-37 15,3-3 10-15</inkml:trace>
  <inkml:trace contextRef="#ctx0" brushRef="#br0" timeOffset="171285.4964">20392 9825 1563 0,'4'12'294'0,"4"16"-94"0,1 8-23 16,-1 10-52-16,-2-2-30 16,-2-3-60-16,-1-7-13 15,0-10-3-15,5-3-26 16,-5-12 15-16</inkml:trace>
  <inkml:trace contextRef="#ctx0" brushRef="#br0" timeOffset="171446.0664">20396 9614 1551 0,'-7'-1'275'0,"-5"2"-108"16,4 5-81-16,5 6-67 15,3 1-67-15</inkml:trace>
  <inkml:trace contextRef="#ctx0" brushRef="#br0" timeOffset="171810.1568">20876 9862 1206 0,'-10'-2'325'0,"-13"0"-104"0,-7 4-32 16,-9 9-43-16,-4 4-10 16,3 8-47-16,5 3-18 15,18 6-59-15,9-2-12 16,18 2-8-16,8-2 0 16,20-13 6-16,3-1 1 15,12-13 3-15,0-6 3 0,-7-8 3 16,-5-7 3-16,-21-9-3 15,-2-4 29-15,-19-10 18 16,-6-4 3-16,-12-10 9 16,-6-5-31-16,-11-10-22 15,0 0-6-15,12 2-5 16,8 2-6-16,29 9-7 16,5 5-37-16,14 18 256 15</inkml:trace>
  <inkml:trace contextRef="#ctx0" brushRef="#br0" timeOffset="172094.5237">21146 9835 1647 0,'-3'9'332'16,"-2"17"-209"-16,2 7-33 15,3 9-36-15,2 3-17 16,5-5-17-16,6-2 17 0,4-9-105 15</inkml:trace>
  <inkml:trace contextRef="#ctx0" brushRef="#br0" timeOffset="172417.7347">21447 9948 1478 0,'-13'-9'302'16,"-13"-4"18"-16,3 5-150 15,3 4-44-15,3 7-75 16,8 12-25-16,10 8-26 16,9 6-1-16,15 2-2 0,0-2 2 15,8-4 1-15,-4-6 2 16,8-8 2-16,3-6 1 15,4-14 2-15,2-9 1 16,-11-12 7-16,-9-2 1 16,-23-4 45-16,-13 2 13 15,-28 0 2-15,-5 5-3 16,-8 5-41-16,5 8 3 16</inkml:trace>
  <inkml:trace contextRef="#ctx0" brushRef="#br0" timeOffset="187653.2577">18648 11176 1405 0,'-1'-5'237'0,"-5"0"-39"16,-4 5-14-16,-8 12-42 15,3 10-25-15,-1 14-68 16,9 8-14-16,13 12-35 16,3-2 0-16,18-4 3 15,2-9 0-15,6-19 1 16,5-9 2-16,1-16 1 16,3-10 1-16,-5-14 10 0,-3-5 3 15,-17-9 6-15,-5-1 0 16,-16 2-6-16,-6 5-2 15,-9 10-6-15,-5 7-3 16,4 16-7-16,1 4-5 16,8 15-9-16,5 5-3 15,11 10 0-15,10 5 1 16,15 0 5-16,4-1 1 0,7-9 1 16,1-5 2-1,-5-13 2-15,1-8 2 0,-9-11 10 16,-4-7 11-16,-11-12 35 15,-7-2 20-15,-16-5 11 16,-7 0-6-16,-9 5-35 16,0 3-16-16,2 12-22 15,4 4-30-15,11 9-189 16</inkml:trace>
  <inkml:trace contextRef="#ctx0" brushRef="#br0" timeOffset="188142.2815">20431 11169 1460 0,'-15'24'249'15,"-19"17"-66"-15,-6 1-64 16,-5-1-29-16,-2-13-43 16,7-8-15-16,3-20-17 15,5-7-4-15,5-15-9 16,6-1-3-16,9-2-6 16,2 1-3-16,10 0-6 15,7 5 0-15,6 2 0 16,8 3 8-16,8 11 11 15,1 5 11-15,6 17 29 16,-1 8 8-16,-1 15 3 16,-3 6-5-16,-1 2-1 15,2 0-25-15</inkml:trace>
  <inkml:trace contextRef="#ctx0" brushRef="#br0" timeOffset="188545.9038">20463 11023 1417 0,'5'-23'210'0,"16"-25"-53"15,-2 1-11-15,15 15 3 16,8 13-17-16,3 26-61 16,8 22-8-16,-4 22-7 15,-2 16 4-15,0 16-7 16,-13-5-14-16,-4 3-19 16,-1-10-6-16,-6-19-3 15,-3-10 0-15,-4-23 2 16,-7-12 2-16,-9-17-15 15,2-9-4-15,-10-15-13 16,-8-6-5-16,-4 4 8 0,-14 3 3 16,-3 23-1-1,-1 13 0-15,-2 27 1 0,8 15-1 16,6 14 45-16,8-1-36 16</inkml:trace>
  <inkml:trace contextRef="#ctx0" brushRef="#br0" timeOffset="188951.3571">20886 11092 945 0,'5'-15'447'0,"10"-22"-228"15,4-3-47-15,12 1-11 16,2 5 2-16,10 19-27 16,2 13-35-16,6 30-28 15,0 13-11-15,-4 19 0 16,-2 10 12-16,-6 5-23 16,1 9-13-16,-7-12-17 15,-5-11-4-15,-2-23-6 16,-2-14 1-16,0-22-3 15,0-10 0-15,-6-22-3 16,-9-10-5-16,-9-7-9 0,-10-2 0 16,-7 10-3-1,-6 9 2-15,-2 25-1 0,-4 15 0 16,-3 30 3-16,0 11 2 16,-5 13 5-16,6 4 2 15,6-14-10-15,10-11-80 16</inkml:trace>
  <inkml:trace contextRef="#ctx0" brushRef="#br0" timeOffset="189340.0505">22018 11228 1472 0,'-9'7'255'0,"-12"11"-47"15,0 4-33-15,-12 5-44 16,-4-3-33-16,-2-6-51 15,-6-6-15-15,11-12-17 16,4-6-12-16,11-11-20 0,6-6-14 16,11 1-8-16,3 0 1 15,13 6 12-15,3 5 6 16,6 11 6-16,8 7 0 16,0 19 4-16,-1 8 5 15,1 12 5-15,-4 3 2 16,-6-1 21-16,0-3-9 15</inkml:trace>
  <inkml:trace contextRef="#ctx0" brushRef="#br0" timeOffset="189480.6744">21897 10976 1795 0,'-6'-3'432'0,"-2"-2"-287"15,6 7-70-15,6 8-59 16</inkml:trace>
  <inkml:trace contextRef="#ctx0" brushRef="#br0" timeOffset="189864.4618">22205 10782 1642 0,'-6'-38'355'15,"-6"-41"-158"-15,0 18-47 16,-2 29-44-16,1 16-25 0,4 26-45 15,-3 7-12-15,10 25-31 16,3 10-7-16,16 35 0 16,11 16 3-16,8 15 6 15,2 5 2-15,-5-1 3 16,-6-3 3-16,-16-6 6 16,-12-9 1-16,-11-23 6 15,-10-14 2-15,-5-25 4 16,3-15 6-16,-5-27-9 15,5-15-33-15,4-25-95 16,5-12-104-16</inkml:trace>
  <inkml:trace contextRef="#ctx0" brushRef="#br0" timeOffset="190403.021">22652 11063 1603 0,'-22'-1'336'0,"-15"1"-126"16,6 6-121-16,6 7-33 15,14 7-45-15,8 1-12 16,15 1-6-16,9-3 3 0,10-1 4 15,4-1 0-15,0-8 1 16,-2-2 2-16,-5-7 2 16,-8-1 1-16,-13-7 4 15,-7 2-1-15,-17-1-1 16,-11 5-4-16,-10 3-4 16,-3 2 5-16,3 9-1 15,5-1-3-15,15 8-1 16,6 0-7-16,12 7-2 15,10-1 2-15,8 1 4 16,8-5 2-16,9-7 4 16,6-4 0-16,6-12 1 15,0-6-1-15,0-11-1 16,-6-8 0-16,-7-7-3 0,0-4-7 16,-11-2 1-16,-4 5 1 15,-9 9 5-15,-8 8 14 16,-6 14 22-16,0 8 11 15,-3 15 19-15,0 9-3 16,6 8-14-16,6 6-10 16,9 1-22-16,4-5 1 15,9-7 30-15,0-9-185 16</inkml:trace>
  <inkml:trace contextRef="#ctx0" brushRef="#br0" timeOffset="239126.7196">19010 12446 765 0,'8'-10'540'0,"-2"-11"-291"16,-6 6-79-16,1 3 12 15,-15 0-29-15,1 5-11 16,-14 3-36-16,-5 1-19 16,-7 10-32-16,-1 9-15 15,4 13-26-15,-1 5-7 0,14 5-10 16,6 1-5-16,17-2-1 16,6-1 2-16,17-6 2 15,3-8 3-15,16-9 4 16,6-5 1-16,-1-13 3 15,-3-6-2-15,-9-5-4 16,-10-5-2-16,-13-1-3 16,-5-1 0-16,-19 1 4 15,1 4 2-15,-10 14 4 16,0 1 3-16,4 17 21 16,-4 11 11-16,11 18 13 15,3 11 10-15,9 20-16 16,9 7-9-16,8 0-9 15,3-3-11-15,0-16-2 16,5-10-5-16,-6-20-62 16,4-8-32-16</inkml:trace>
  <inkml:trace contextRef="#ctx0" brushRef="#br0" timeOffset="239553.1301">20078 12348 1498 0,'-4'3'284'0,"-4"11"-23"15,2 11-51-15,-3 16-98 16,3 10-23-16,2 7-45 16,0-5-24-16,4-7-13 0,5-6-3 15,6-14-1-15,4-9 0 16,8-11-37-16,2-6-25 16,2-11-119-16</inkml:trace>
  <inkml:trace contextRef="#ctx0" brushRef="#br0" timeOffset="239686.7726">20082 12204 1636 0,'-3'-7'348'16,"-5"-3"-165"-16,11 9-131 16,3 2-12-16,8 9-123 15</inkml:trace>
  <inkml:trace contextRef="#ctx0" brushRef="#br0" timeOffset="240040.4886">20504 12474 1571 0,'-15'2'313'0,"-14"9"-128"15,3 6-36-15,6 6-70 16,11 7-33-16,8-1-27 0,1-1-4 16,16-1 4-16,-2-4 3 15,11-3 3-15,1-6 4 16,-5-12-5-16,4-5-1 16,-10-15 2-16,1-9 1 15,-7-11 6-15,-1-2-3 16,-7-7-4-16,-1 1-5 15,-2-6-2-15,-4-7 1 0,6 6-2 16,4-1-2-16,9 7-13 16,9 5-5-16,7 13-16 15,6 4-22-15,3 16-93 16,-1 4-22-16</inkml:trace>
  <inkml:trace contextRef="#ctx0" brushRef="#br0" timeOffset="240311.2714">20853 12397 1535 0,'-2'3'313'0,"-7"12"-43"0,3 11-55 16,-2 10-93-16,0 12-26 15,8-2-39-15,2 2-16 16,13-4-41-16,4-7-12 16,11-9-86-16,2-10-88 15</inkml:trace>
  <inkml:trace contextRef="#ctx0" brushRef="#br0" timeOffset="240629.5825">21172 12520 1442 0,'-11'-4'279'0,"-11"-2"19"15,0 6-68-15,4 11-118 16,3 4-31-16,9 6-42 16,6 2-9-16,14 5-9 15,6-2-1-15,11-2 3 16,3-2 2-16,8-8 3 16,3-8-1-16,2-13-5 15,-7-13-1-15,-7-8 28 0,-7-6 21 16,-21-3 26-1,-9-3 10-15,-22 2-29 0,-12 2-23 16,-13 10-34-16,2 15-27 16,-2 16-381-16</inkml:trace>
  <inkml:trace contextRef="#ctx0" brushRef="#br0" timeOffset="262168.5399">18945 14705 1479 0,'-1'7'250'15,"-3"5"-70"-15,-10 20-65 16,-7 10-6-16,-9 20-29 16,-2 2-18-16,-5 0-26 15,5 1-9-15,5-15-6 16,8-10 0-16,9-22 8 15,7-12 6-15,4-24-6 16,4-13-3-16,6-16-12 16,9-9-5-16,6-11-3 15,4-1 0-15,4-1 5 16,-3 2 4-16,-4 14 17 16,-2 15 15-16,-11 20 16 15,-9 9 0-15,-1 23-15 0,-3 7-13 16,7 22-20-1,6 10-5-15,9 15-6 0,7 3 0 16,9 0-1-16,5-6 0 16,0-13 3-16,-5-6-6 15,-9-16-43-15,-7-9-32 16,-13-15-86-16,-5-9-78 0</inkml:trace>
  <inkml:trace contextRef="#ctx0" brushRef="#br0" timeOffset="262290.2162">18829 14955 1624 0,'10'5'329'0,"20"5"-168"15,15 3-35-15,20-5-28 16,7-4-20-16</inkml:trace>
  <inkml:trace contextRef="#ctx0" brushRef="#br0" timeOffset="262669.2028">20197 14840 1668 0,'-1'3'368'0,"-3"9"-175"15,0 7-55-15,2 16-49 16,0 1-16-16,2 3-32 16,5 1-4-16,1-4-24 15,5-1-5-15,2-14-19 16,2-8-35-16,1-12-107 16</inkml:trace>
  <inkml:trace contextRef="#ctx0" brushRef="#br0" timeOffset="262813.8129">20227 14646 1631 0,'-5'-5'348'16,"-6"1"-171"-16,4 2-78 16,9 7-89-16,3 5-53 15</inkml:trace>
  <inkml:trace contextRef="#ctx0" brushRef="#br0" timeOffset="263157.2643">20646 14824 1524 0,'-15'5'283'0,"-17"13"-75"16,-4 2-22-16,6 9-66 15,6 5-32-15,10 1-41 16,14 5-27-16,13-5-16 16,5-1-1-16,19-7 4 15,-1-6 6-15,5-14 12 16,3-10 2-16,-6-12 7 16,-3-12 10-16,-15-9 8 15,-12-2 7-15,-18-17 0 16,-10-6-10-16,-13-13-18 15,0-7-11-15,0 1-13 16,6 1-5-16,19 11-10 16,9 6-2-16,19 12-16 15,12 9-38-15,13 19-72 0,4 15-450 16</inkml:trace>
  <inkml:trace contextRef="#ctx0" brushRef="#br0" timeOffset="263430.6591">20970 14820 1652 0,'-4'6'370'0,"3"13"-152"16,-1 9-62-16,2 16-54 15,1 1-24-15,-1 0-36 16,7 0-11-16,6-8-50 16,1-5-50-16</inkml:trace>
  <inkml:trace contextRef="#ctx0" brushRef="#br0" timeOffset="263730.7155">21209 14932 1223 0,'-11'3'318'16,"-10"7"-83"-16,6 9-77 15,10 4-89-15,5 3-9 16,12 1-20-16,8-2-1 16,14-6 10-16,5-2 7 0,7-7 10 15,1-10 2-15,-2-7-10 16,-7-12 7-16,-13-14 5 16,-3-4 22-16,-19-6 36 15,-5 6-10-15,-11 10-29 16,-13 5-20-16,-12 15-50 15,-3 1-9-15,-7 7 226 16</inkml:trace>
  <inkml:trace contextRef="#ctx0" brushRef="#br0" timeOffset="274931.9459">18762 15857 1457 0,'-9'13'208'0,"-10"20"-98"16,3 4-18-16,11 10-34 16,5 2-23-16,11 1-23 15,8-2-4-15,9-13 5 16,7-7 5-16,6-19 10 16,8-7 4-16,-5-15 9 15,-5-10 9-15,-9-4 6 16,-12-3 4-16,-10-6-2 15,-2 0-3-15,-6 1-11 16,-7-5-4-16,-4 16-1 16,-2 8-3-16,-5 13-9 15,1 11-8-15,12 17-19 0,3 8-7 16,11 4-4-16,9 4 1 16,10-6 4-16,5-7 5 15,11-5 1-15,-3-8 1 16,2-16 3-16,-3-11 2 15,-6-11 29-15,-2-7 16 16,-16-10 27-16,-7 0 11 16,-14-6-10-16,-8 3-12 15,-12 6-29-15,-3 5-12 0,4 14-14 16,3 7-22-16,11 12-46 16,4 8-84-16</inkml:trace>
  <inkml:trace contextRef="#ctx0" brushRef="#br0" timeOffset="275384.5934">20308 15934 1516 0,'-3'3'250'0,"-5"13"-90"15,-2 9-55-15,8 11-51 16,2 7-10-16,6 3-29 15,10-2-7-15,5-10-3 16,4-9-1-16,0-12 5 16,2-7-41-16</inkml:trace>
  <inkml:trace contextRef="#ctx0" brushRef="#br0" timeOffset="275537.2413">20353 15621 1699 0,'-1'-2'360'0,"-7"-1"-226"0,4 7-48 15,3 7-45-15,1 2-8 16,9 9-51-16</inkml:trace>
  <inkml:trace contextRef="#ctx0" brushRef="#br0" timeOffset="275934.4807">20802 15942 1535 0,'-19'2'276'0,"-25"6"-98"16,4 4-52-16,2 7-32 16,6 9-48-16,13 0-33 15,9 4-6-15,12 5-1 16,7-6-1-16,17 4 10 16,6-9 8-16,14-9 11 15,4-5 5-15,6-17-5 16,-5-3-4-16,-14-18 5 15,-8-4 19-15,-26-8 17 0,-3-3 3 16,-16-7-16-16,-9-4-21 16,-12-16-20-16,-8-3-5 15,3-6-8-15,10 3-4 16,24 12-9-16,12 7 7 16,24 22-69-16,7 7-13 15</inkml:trace>
  <inkml:trace contextRef="#ctx0" brushRef="#br0" timeOffset="276271.7741">21123 15963 1493 0,'-6'9'256'0,"-4"10"-59"15,-3 10-53-15,4 14-59 0,2-2-21 16,7 10-38-16,5-2-18 16,10-7-12-16,4-1-44 15,7-23-239-15</inkml:trace>
  <inkml:trace contextRef="#ctx0" brushRef="#br0" timeOffset="276584.4597">21357 16006 1303 0,'-10'10'253'15,"-14"2"-93"-15,4 3-106 16,10 10-20-16,10-2-23 15,7 1-7-15,13 3 17 16,10 1 6-16,5-8 32 16,3-5 12-16,1-13 0 15,-5-10 3-15,-2-14 11 16,-3-7 8-16,-13-8 38 16,-7-1 17-16,-17 1-5 15,-10 7-19-15,-16 6-63 0,-6 9-17 16,-11 15 161-16</inkml:trace>
  <inkml:trace contextRef="#ctx0" brushRef="#br0" timeOffset="279938.8118">18985 17016 731 0,'5'-11'458'16,"5"-11"-162"-16,-5 1-147 15,-6 3 10-15,-2 2 21 16,-13 1-30-16,-7 4 1 16,-12 8-43-16,-9 3-22 15,-3 17-38-15,-3 6-20 0,11 16-22 16,9 4-7-16,21 10-11 15,11 0-2-15,24-2 3 16,9-2 1-16,13-9 8 16,7-8 3-16,-1-15 1 15,-1-9 1-15,-9-17-1 16,-8-10 1-16,-11-9 6 16,-4-2 3-16,-17-6 5 15,-6 0 1-15,-16 0-1 16,-8 4-2-16,0 15-11 15,-2 10-2-15,2 19-6 16,5 17-1-16,6 23 6 16,2 13 7-16,10 16 26 15,3-4 9-15,9-3 0 16,4-13-3-16,7-16-19 16,-2-4-21-16,2-18-28 15,7-8-536-15</inkml:trace>
  <inkml:trace contextRef="#ctx0" brushRef="#br0" timeOffset="280403.6609">20307 16896 1468 0,'-8'13'269'16,"-8"10"-41"-16,-6 19-67 16,-6 5-15-16,-5 9-69 15,-1 1-31-15,3-9-31 16,5-8-4-16,4-21-3 0,3-12-3 16,3-18-7-16,2-7-6 15,4-11-3-15,2-5-1 16,7 0 4-16,0 2 0 15,8 9-2-15,4 6 0 16,13 11 4-16,5 5 0 16,14 9 6-16,5 10 0 15,6 9 24-15,2 2-32 16</inkml:trace>
  <inkml:trace contextRef="#ctx0" brushRef="#br0" timeOffset="280781.3413">20416 16919 1514 0,'5'-20'243'0,"8"-28"-99"15,4 5-9-15,6 12-8 16,2 11-10-16,2 23-39 16,0 17-12-16,-2 31-10 15,-2 9-3-15,-1 15-6 16,-3 2-7-16,0-13-17 0,-1-2-6 16,1-23-2-16,-2-12 2 15,-3-20 4-15,-3-8 3 16,-9-18 0-16,-5-8 1 15,-14-9-7-15,-10-2-8 16,-9 7-13-16,-5 6-4 16,3 16-10-16,-1 7-3 0,8 15-1 15,4 10-31-15,11 7-103 16</inkml:trace>
  <inkml:trace contextRef="#ctx0" brushRef="#br0" timeOffset="281228.0337">20759 16928 1239 0,'3'-15'248'0,"10"-21"-139"0,5-2 3 16,12 8 12-16,3 6 12 16,-1 17-53-16,4 15-22 15,-10 23-7-15,-2 10 0 16,-3 14 0-16,-8 5-5 15,-3-5-14-15,0-6-10 16,-2-8-9-16,0-14-3 16,-1-12 1-16,-3-6 1 15,-3-15 3-15,-2-7 0 16,-9-11 1-16,-3 1-3 0,-6 4-8 16,-3 7-4-16,1 12-6 15,0 7-3-15,5 12-3 16,2 5 25-16,14 4-106 15,0-5-82-15</inkml:trace>
  <inkml:trace contextRef="#ctx0" brushRef="#br0" timeOffset="281530.2553">21473 17006 863 0,'4'3'491'0,"4"10"-249"0,-5 4-67 16,-13 4-15 0,-4 7-17-16,-7-2-45 0,-3 3-16 15,-3-6-36-15,-1-7-9 16,-5-11-23-16,3-5-4 16,8-16-18-16,2-4-10 15,14-4-10-15,5-6-3 16,8 9 11-16,7 2 3 15,9 11 5-15,1 8 4 16,6 11 8-16,-2 5 4 0,-4 11 5 16,-1 2 2-16,-4 5-4 15,3 1 13-15,-6-6-36 16</inkml:trace>
  <inkml:trace contextRef="#ctx0" brushRef="#br0" timeOffset="281662.8929">21408 16666 1583 0,'-5'-8'326'15,"-2"-4"-69"-15,10 13-194 16,1 7-55-16</inkml:trace>
  <inkml:trace contextRef="#ctx0" brushRef="#br0" timeOffset="282009.3622">21788 16845 1208 0,'3'-25'278'15,"1"-22"-147"-15,-1 3-4 16,-5 10 12-16,-1 7 15 0,-4 16-18 16,-1 6-18-16,-1 14-55 15,3 14-20-15,6 18-33 16,7 11-7-16,14 18-3 16,4 1 0-16,4 11 4 15,-3 0 6-15,-11-5 7 16,-11 2 3-16,-19-10 3 15,-10-9 1-15,-14-15 0 16,-1-15 0-16,1-24-10 16,3-10-36-16,11-26 301 15</inkml:trace>
  <inkml:trace contextRef="#ctx0" brushRef="#br0" timeOffset="282578.7444">22233 16930 1345 0,'-12'-4'263'0,"-12"0"-43"0,-1 6-90 16,6 4-28-16,3 8-43 16,6 3-13-16,11 4-15 15,5 2-8-15,15-4-13 16,3 1 0-16,5-3-4 16,2-4 0-16,-1-3 0 15,-4-2 2-15,-8-10 2 16,-5-2 5-16,-10-5 1 15,-6-2-1-15,-14 2-1 16,-7 4-6-16,-11 5-5 16,-6 6-3-16,2 10-2 15,6 4-4-15,7 5-3 16,11 5-3-16,14 3 0 16,8 1 0-16,21-2 3 0,4-3 4 15,11-6 2 1,5-5 3-16,-2-7 2 0,1-9 0 15,-5-13 2-15,-11-11 2 16,-6-16 3-16,-4-3 1 16,-4-6 2-16,0 0 0 15,-11 8-8-15,1 5 12 16,-7 13 13-16,0 12 2 16,0 18 3-16,2 13-12 15,-1 15-21-15,3 10 5 0,1 8 379 16</inkml:trace>
  <inkml:trace contextRef="#ctx0" brushRef="#br0" timeOffset="522081.5688">1868 5795 1478 0,'1'7'266'0,"0"12"-13"16,-1 7-54-16,-4 10-63 16,-3 2-19-16,-1 5-51 15,2 3-17-15,7-1-23 16,4-4-7-16,10-11-11 16,1-10-2-16,5-18 3 15,0-4 5-15,-1-14-82 16,-3-4 66-16</inkml:trace>
  <inkml:trace contextRef="#ctx0" brushRef="#br0" timeOffset="522231.9167">1826 5617 1973 0,'-2'-1'563'16,"-4"-4"-343"-16,4 3-93 15,2 1-91-15,0-1-6 0</inkml:trace>
  <inkml:trace contextRef="#ctx0" brushRef="#br0" timeOffset="522453.5246">1987 5282 1920 0,'20'15'526'16,"9"8"-281"-16,28 24-198 16,5 7-10-16,0 44-20 15,-1 24-1-15,-26 27 0 16,-14 19 0-16,-29 3 3 16,-14-10 2-16,-15-25 1 15,-1-23-1-15,-1-44-7 0,-4-23 43 16</inkml:trace>
  <inkml:trace contextRef="#ctx0" brushRef="#br0" timeOffset="523055.0182">1815 10876 1693 0,'-5'12'390'0,"-4"15"-160"15,-2 15-68-15,-2 11-37 16,1 8-19-16,8 13-52 16,4-6-18-16,9-7-24 15,5-10-7-15,4-24-3 16,3-9-2-16,3-24-12 0,2-8-13 16,4-19 329-16</inkml:trace>
  <inkml:trace contextRef="#ctx0" brushRef="#br0" timeOffset="523214.433">1756 10744 1862 0,'0'-5'508'0,"-2"-5"-317"15,4 2-50-15,4 6-79 16,1 1-33-16</inkml:trace>
  <inkml:trace contextRef="#ctx0" brushRef="#br0" timeOffset="523513.5776">2156 10934 1529 0,'-1'4'330'0,"-2"8"-25"16,-4 11-134-16,4 13-36 15,-4 17-64-15,2 4-18 16,4 6-28-16,1-5-8 15,8-11-16-15,8-8-1 16,3-14 0-16,0-8 0 16,2-14-39-16,-2-9-43 15</inkml:trace>
  <inkml:trace contextRef="#ctx0" brushRef="#br0" timeOffset="523679.6654">2162 10740 1699 0,'-2'-1'488'15,"-8"0"-40"-15,5 3-310 16,2 0-55-16,-1 1-56 16,4-3-13-16</inkml:trace>
  <inkml:trace contextRef="#ctx0" brushRef="#br0" timeOffset="523892.7021">2393 10435 1784 0,'30'20'421'15,"24"43"-277"-15,-5 15-18 16,-18 42 17-16,-12 12-15 15,-25 23-24-15,-1 2-29 16,-15-11-42-16,-3-13-7 16,-4-44-11-16,-4-21-20 15,7-37 262-15</inkml:trace>
  <inkml:trace contextRef="#ctx0" brushRef="#br0" timeOffset="524478.1883">1624 15790 1545 0,'-4'4'327'0,"-2"7"-66"0,1 19-86 15,-1 11-27-15,5 21-59 16,3 5-14-16,7-1-36 16,0-7-17-16,5-12-16 15,6-7-1-15,1-11 1 16,1-7-10-16,4-15-79 15,-1-6-77-15</inkml:trace>
  <inkml:trace contextRef="#ctx0" brushRef="#br0" timeOffset="524671.7602">1863 15851 1593 0,'-3'7'397'16,"-3"7"-44"-16,0 17-178 15,3 3-34-15,1 12-79 16,0-1-19-16,4 0-19 0,2-1-5 16,8-2-10-16,4-4-4 15,9-6 3-15,5-6-17 16,3-9-89-16,1-8-70 16</inkml:trace>
  <inkml:trace contextRef="#ctx0" brushRef="#br0" timeOffset="524870.9318">2177 15865 1502 0,'-4'4'341'0,"1"16"57"16,-2 10-127-16,5 19-133 15,3 6-37-15,2-4-53 16,5-3-15-16,4-13-25 15,3-2-1-15,5-13-21 16,-3-3-10-16,0-10 322 16</inkml:trace>
  <inkml:trace contextRef="#ctx0" brushRef="#br0" timeOffset="525136.7194">1632 15599 1682 0,'0'4'379'0,"0"1"-194"15,3-2-54-15,-3-3-74 16,0 0-25-16,0-1-21 16,0 0-13-16</inkml:trace>
  <inkml:trace contextRef="#ctx0" brushRef="#br0" timeOffset="525320.5394">1900 15638 1866 0,'-4'1'488'0,"-3"6"-321"16,4-2-70-16,3-2-55 15,4-1-36-15,-4-3 338 0</inkml:trace>
  <inkml:trace contextRef="#ctx0" brushRef="#br0" timeOffset="525469.4779">2184 15586 1907 0,'-5'-3'494'0,"3"3"-341"16,1 4-67-16,1-4-24 15</inkml:trace>
  <inkml:trace contextRef="#ctx0" brushRef="#br0" timeOffset="525719.5023">2232 15382 1796 0,'12'11'435'0,"19"18"-250"16,7 11-89-16,18 18-21 15,1 10 0-15,-6 36 0 16,-12 24-5-16,-26 11 0 16,-12-2-15-16,-17-19-33 15,-12-14-5-15,-10-16-3 0,-7-10-13 16,-5-30 16-16,1-18 245 15</inkml:trace>
  <inkml:trace contextRef="#ctx0" brushRef="#br0" timeOffset="541072.8411">4377 5286 763 0,'0'0'422'0,"-3"-2"-193"15,7 2-131-15,-4 0-55 16,0 0-17-16,0 0-21 16,-1 0-1-16,-1 0-65 15,2 0-83-15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9:02:27.344"/>
    </inkml:context>
    <inkml:brush xml:id="br0">
      <inkml:brushProperty name="width" value="0.05292" units="cm"/>
      <inkml:brushProperty name="height" value="0.05292" units="cm"/>
    </inkml:brush>
  </inkml:definitions>
  <inkml:trace contextRef="#ctx0" brushRef="#br0">17972 6931 1443 0,'0'-1'261'0,"2"1"-50"15,4 1-19-15,-6-1-47 16,27 1-36-16,50 2-19 16,-18-7-26-16,7-1-38 15,1 3-10-15,-5 2-42 16,-3 0-44-16</inkml:trace>
  <inkml:trace contextRef="#ctx0" brushRef="#br0" timeOffset="202.4589">18052 7120 1396 0,'-9'1'313'0,"-4"0"74"15,14 1-186-15,12-1-34 16,21 0-75-16,13 1-7 16,21 2-48-16,7-1-6 15,6 3-19-15,-3-3-23 0</inkml:trace>
  <inkml:trace contextRef="#ctx0" brushRef="#br0" timeOffset="790.8842">18948 6877 1258 0,'3'-9'316'16,"3"-9"-27"-16,5 5-43 15,8 6-70-15,-6 5-30 16,2 13-76-16,-5 6-10 16,-11 12-20-16,1 4-10 15,-5 8-11-15,-5 1-4 16,4 0-3-16,6 1 3 0,5-7-1 16,7-6-2-16,3-8-5 15,0-4 0-15,6-11-1 16,1-6 0-16,6-12 0 15,0-9-2-15,2-13-7 16,-1-4 0-16,-9-5 0 16,-5 0 0-16,-13 8 7 15,-3 5 2-15,-8 8 2 16,-3 10 2-16,3 6 7 16,1 7 3-16,5 11 4 15,3 4 3-15,6 13 0 16,4 0-6-16,3 9-6 15,2 2-6-15,3-1-16 16,0 2-30-16,6-14-31 16</inkml:trace>
  <inkml:trace contextRef="#ctx0" brushRef="#br0" timeOffset="1145.578">19812 6553 1411 0,'-10'-2'275'0,"-20"-2"18"16,-3 9-29-16,-3 11-90 16,0 8-41-16,4 15-60 15,9 7-29-15,9 18-22 16,10 7-10-16,15 8-6 16,5-2-1-16,13-8-4 15,0-11-1-15,9-16-2 16,2-8-21-16,3-20-76 15,2-9-36-15</inkml:trace>
  <inkml:trace contextRef="#ctx0" brushRef="#br0" timeOffset="1413.4275">20014 6607 1653 0,'0'-2'383'0,"-1"2"-170"15,6 8-37-15,3 13-66 16,0 7-29-16,6 12-19 16,-8 6-8-16,1 14-4 15,-7 5-6-15,0 6-12 16,4-7-4-16,-3-12-12 16,8-9-2-16,9-16-2 15,2-2-1-15,14-17-5 16,4-7 0-16,4-13-31 15,-2-4-32-15,-7-8-74 16,-6-1-17-16</inkml:trace>
  <inkml:trace contextRef="#ctx0" brushRef="#br0" timeOffset="1610.5085">19990 6869 1605 0,'3'-3'400'0,"5"-1"-13"16,13 0-230-16,5 1-31 15,12 1-60-15,3-3-34 16,6 5-15-16,3 0 4 16,1-2-54-16,-1-3-43 15</inkml:trace>
  <inkml:trace contextRef="#ctx0" brushRef="#br0" timeOffset="1794.0901">20524 6627 1706 0,'5'1'440'0,"8"8"-153"16,3 8-75-16,5 19-62 15,-1 14-33-15,-9 21-34 16,-5 10-23-16,-12 6-35 15,-8-1-15-15,-6-11-7 16,-3-11-10-16,2-13 242 16</inkml:trace>
  <inkml:trace contextRef="#ctx0" brushRef="#br0" timeOffset="29603.2051">20039 10459 777 0,'4'-4'506'0,"3"-4"-247"16,-3-4-76-16,1-5-9 15,-4-3-5-15,-3-4-9 16,-7-3-5-16,-7 3-29 16,-5 0-11-16,-5 5-32 15,-5 5-19-15,-8 13-33 0,0 9-13 16,-3 14-20-16,6 7-7 15,15 9-8-15,7 0 2 16,16 5 0-16,10-3 2 16,10-10 4-16,5-7 1 15,6-15 5-15,-2-7 0 16,3-6 3-16,-3-5 1 16,-5-10 2-16,-4-6-5 15,-8-8-7-15,-4-2-1 0,-4 1-1 16,-5 8 6-16,-3 9 6 15,-3 10-1-15,-3 14 1 16,0 8 4-16,4 16 7 16,3 6 4-16,12 5 0 15,2-1-3-15,16-6-9 16,7-10 6-16,8-14-43 16,7-7-39-16</inkml:trace>
  <inkml:trace contextRef="#ctx0" brushRef="#br0" timeOffset="29997.4824">20597 10048 1253 0,'-4'-2'323'0,"-10"-1"-38"15,0 6-23-15,-10 7-61 16,-3 9-35-16,-2 10-64 15,-3 4-28-15,0 12-45 16,1 7-11-16,11 11-12 16,5 4-3-16,22-2-3 15,9-5 1-15,13-16 0 16,7-5 0-16,4-13 3 16,9-7 8-16,3-16-52 15,-5-5-46-15,2-11-151 16</inkml:trace>
  <inkml:trace contextRef="#ctx0" brushRef="#br0" timeOffset="30278.4638">20743 10107 1458 0,'7'-1'284'0,"3"1"-9"16,3 7-91-16,-1 3-12 15,1 13-53-15,-4 4-14 16,-8 6-13-16,-3 7-13 16,-6 6-29-16,-1 4-15 15,4-2-21-15,4-6-5 16,10-11-5-16,4-5-1 16,12-10-1-16,3-6-2 0,5-3 3 15,-1-7-13-15,-2-6-51 16,2-2-33-16,-11-8-121 15,1 0-116-15</inkml:trace>
  <inkml:trace contextRef="#ctx0" brushRef="#br0" timeOffset="30473.2584">20660 10335 1421 0,'-3'0'249'0,"1"0"-23"16,6 0-21-16,-4-1-40 16,18-1-39-16,55-7-64 15,-24 1-22-15,5 5-21 0,-4 1-7 16,-6 2-15-16,-7 0-39 16</inkml:trace>
  <inkml:trace contextRef="#ctx0" brushRef="#br0" timeOffset="30687.6756">21164 10105 1618 0,'4'1'377'0,"9"3"-121"16,5 4-57-16,13 11-91 16,10 4-35-16,11 16-45 15,-5 9-15-15,-11 10-8 16,-14 5 3-16,-18-1 9 15,-7-6 6-15,-13-5 3 16,-5-2-2-16,-10-10-4 16,-2-5 2-16,-5-9 206 15</inkml:trace>
  <inkml:trace contextRef="#ctx0" brushRef="#br0" timeOffset="33947.2721">18723 10372 1469 0,'1'0'221'0,"7"2"-69"15,9-1-28-15,17 0-34 16,7 0-10-16,14 0-45 16,0 1-17-16,-1 1 3 15,-8 0-23-15,-8-2-134 0</inkml:trace>
  <inkml:trace contextRef="#ctx0" brushRef="#br0" timeOffset="34211.1183">18766 10555 1317 0,'5'5'259'0,"17"4"-62"16,12 0-30-16,24 2-72 15,4-9-22-15,0 0-41 16,-2-1 3-16</inkml:trace>
  <inkml:trace contextRef="#ctx0" brushRef="#br0" timeOffset="1.14935E6">12887 6720 1296 0,'-3'0'205'0,"-1"0"-178"16,5-2-81-16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9:24:53.339"/>
    </inkml:context>
    <inkml:brush xml:id="br0">
      <inkml:brushProperty name="width" value="0.05292" units="cm"/>
      <inkml:brushProperty name="height" value="0.05292" units="cm"/>
    </inkml:brush>
  </inkml:definitions>
  <inkml:trace contextRef="#ctx0" brushRef="#br0">22406 6216 811 0,'1'-11'490'0,"4"-8"-270"16,0 5-100-16,-1 5 11 15,-5 10-15-15,0 4-13 16,-6 15-29-16,2 10-23 16,1 13-27-16,-9 13-6 15,-3 3-7-15,0-3-2 16,-3-8-3-16,7-7 1 0,4-14 2 15,-3-6 2-15,7-16 6 16,0-7 1-16,4-12-4 16,3-9-2-16,0-12-9 15,6-2-2-15,-2-11-1 16,2 0 0-16,5 1-1 16,-2 0 0-16,4 4-4 15,2 6 1-15,-2 11 1 16,-3 6 1-16,-5 13-1 15,-2 6-1-15,1 15 0 16,-1 7 2-16,3 13 6 16,0 9 1-16,5 8 3 15,2 1-1-15,0-2-1 16,2 0 0-16,-6-10 2 16,1-6 3-16,-2-10-44 15,-1-10-43-15,-5-12-256 16</inkml:trace>
  <inkml:trace contextRef="#ctx0" brushRef="#br0" timeOffset="144.6507">22343 6439 1596 0,'6'2'10'15,"4"-2"2"-15,7 1 11 0,10-1-12 16,3-2-7-16</inkml:trace>
  <inkml:trace contextRef="#ctx0" brushRef="#br0" timeOffset="563.5294">22668 6492 1389 0,'3'6'187'0,"6"4"-101"16,3 1-11-16,10-4 7 16,1-1 0-16,7-6-36 0,-1-6-12 15,-6-4-12-15,1-6-2 16,-5-4-3-16,-7 1-2 15,-5 0-2-15,-10 2-1 16,-9 1-2-16,-3 2-4 16,-7 8-3-16,2 2-3 15,-6 7 0-15,1 4-3 16,3 4-2-16,4 7-3 16,4 7-1-16,5 3 0 0,4 6 5 15,3 7 7-15,6 4 13 16,4 2 3-16,6-1 2 15,3-4-5-15,0-9-7 16,0-6-28-16,2-10-110 16,-1-9-202-16</inkml:trace>
  <inkml:trace contextRef="#ctx0" brushRef="#br0" timeOffset="802.8881">22892 6347 1378 0,'0'2'254'16,"4"4"28"-16,7 12-186 16,9 6-20-16,12 13 1 0,0 1-9 15,5 12-20-15,-3-4-8 16,-5 3-21-16,0 0-6 15,-8-15-6-15,-3-1-21 16,-2-17-63-16,-2-2-61 16</inkml:trace>
  <inkml:trace contextRef="#ctx0" brushRef="#br0" timeOffset="1014.8542">23158 6345 1526 0,'-10'7'257'0,"-13"7"-87"16,0 7-51-16,-5 9-33 15,-1 7-12-15,0 8-35 16,0 2-13-16,4 4-16 16,3-5-5-16,6-8-15 15,3-7-26-15,11-15-82 16,0-8-61-16</inkml:trace>
  <inkml:trace contextRef="#ctx0" brushRef="#br0" timeOffset="1153.5809">23261 6538 1522 0,'3'0'266'16,"1"2"-84"-16,-4-1-86 15,-2-1-12-15</inkml:trace>
  <inkml:trace contextRef="#ctx0" brushRef="#br0" timeOffset="1840.8633">23688 6122 852 0,'12'-5'446'16,"7"-2"-234"-16,-4 3-90 15,-8 4-3-15,-7 3-6 16,-16 6-17-16,-10 2-13 16,-17 2-34-16,-3 1-12 0,-5-4-17 15,3-4-9-15,7 1-7 16,8-1-4-16,11-1-7 16,12-1-7-16,11-1-3 15,3 0-2-15,15 4 4 16,3 1 2-16,10 2 2 15,3 0 3-15,0 7 9 16,-2 0 9-16,-10 8 7 16,-4 3 2-16,-14 3 3 15,-6 2-5-15,-16 2-2 16,-4 0-3-16,-8-5-1 16,2-5-1-16,2-13 0 15,3-3-2-15,7-9-4 16,4 2-4-16,7 1-7 15,4-4-2-15,9 6-1 16,5-2-2-16,12-3 5 0,1 3 1 16,8-3 4-1,2 1 2-15,-3 6 5 0,0-2-30 16,-8 2-144-16</inkml:trace>
  <inkml:trace contextRef="#ctx0" brushRef="#br0" timeOffset="2121.1136">23793 6409 1384 0,'0'-3'239'16,"0"-5"-50"-16,3 8-95 15,-2 3-27-15,0 5-40 16,1 7-13-16,2 4 4 15,5 3 7-15,4 2 11 16,-2-3 8-16,7-5-3 16,1-5 1-16,2-9 3 15,1-2-3-15,-4-8-2 16,-1-1-7-16,-7-6-11 16,-4-6 1-16,-4 0-53 15,-5 1-47-15</inkml:trace>
  <inkml:trace contextRef="#ctx0" brushRef="#br0" timeOffset="2345.5148">24016 6409 1527 0,'4'7'256'15,"4"11"-106"-15,2 6-21 16,-1 2-28-16,1 0-21 15,1-6-33-15,-1-9-2 16,4-6 0-16,-1-7 3 0,1-11-4 16,3-5-8-16,-2-6-14 15,-3 1-21-15,-2 2-66 16,0 2-58-16</inkml:trace>
  <inkml:trace contextRef="#ctx0" brushRef="#br0" timeOffset="2808.3873">24272 6521 1417 0,'0'4'212'16,"4"14"-73"-16,7 1-9 16,2 0-22-16,5 4-16 15,6-10-28-15,-3-2-16 16,2-8-18-16,1-11-7 15,-3-16-3-15,2-6 0 0,-6-16-2 16,-3-5 0-16,-9-5 1 16,-5-7-1-16,-17 1-1 15,-8 1 1-15,-22 3-5 16,-10 8-5-16,-10 17 0 16,-2 15 5-16,12 24-2 15,5 12-1-15,23 16-11 16,13 1-9-16,39-6-7 31,-12-15-2-31,1 1 5 0,54 40-12 0,19-4-61 16,11-6-84-16</inkml:trace>
  <inkml:trace contextRef="#ctx0" brushRef="#br0" timeOffset="2979.9279">24641 6544 1677 0,'0'8'347'0,"0"6"-185"16,3-4 290-16</inkml:trace>
  <inkml:trace contextRef="#ctx0" brushRef="#br0" timeOffset="17110.5754">17609 2578 1615 0,'0'-1'349'0,"0"2"-157"16,4 3-50-16,-4-4-79 16,3 27-33-16,58 42-15 15,-25-22-5-15,6-4-1 0,0-1 1 16,-4-9-14-16,-2-3-41 16,-6-15-173-16</inkml:trace>
  <inkml:trace contextRef="#ctx0" brushRef="#br0" timeOffset="17331.1424">17969 2573 1519 0,'-7'-2'290'0,"-9"-2"-38"15,-1 7-58-15,-9 13-67 16,-1 9-25-16,-10 13-46 15,-6 4-11-15,-3 5-28 16,2 0-7-16,7-6-7 16,11-4 0-16,10-16-30 15,6-4-39-15,10-15-149 16</inkml:trace>
  <inkml:trace contextRef="#ctx0" brushRef="#br0" timeOffset="17716.4218">18311 2412 1473 0,'-20'2'266'15,"-15"5"-27"-15,-2 10-109 16,0 8-29-16,1 10-45 16,0 6-19-16,9 13-27 15,9 1-5-15,18 4-5 16,8-3-3-16,18-7-2 15,3-3 2-15,9-9 4 16,4-4 7-16,-2-15-74 16</inkml:trace>
  <inkml:trace contextRef="#ctx0" brushRef="#br0" timeOffset="17925.4777">18521 2420 1730 0,'-1'2'400'0,"-5"4"-251"0,2 3-26 15,-4 10-52-15,-2 9-29 16,7 15 1-16,3 11-7 16,5 9-10-16,5-1-6 15,3-7-13-15,4-6-3 16,5-13-2-16,-1-7 1 0,5-10-2 15,-4-7-12 1,0-9-65-16,-4-6-50 0</inkml:trace>
  <inkml:trace contextRef="#ctx0" brushRef="#br0" timeOffset="18090.0754">18300 2632 1562 0,'6'1'304'16,"5"1"-120"-16,17 8-105 16,6 0 0-16,11 2-63 15,5-3-10-15,-3-3-28 16,2-4-101-16</inkml:trace>
  <inkml:trace contextRef="#ctx0" brushRef="#br0" timeOffset="18261.2151">18764 2509 1321 0,'7'-4'307'16,"5"-4"46"-16,3 6-81 16,7 8-100-16,4 7-52 15,12 22-68-15,0 9-17 16,-11 18-5-16,-9 8 2 16,-23 4-3-16,-6-6-5 15,-5-9-14-15,-4-13-29 16,9-18 338-16</inkml:trace>
  <inkml:trace contextRef="#ctx0" brushRef="#br0" timeOffset="18538.5526">19257 2638 1633 0,'5'-4'353'0,"14"-1"-145"15,7 1-82-15,18 2-48 16,6-2-34-16,-2 4-39 0,2-1 10 15,-14 7-91-15,-5 1-77 16</inkml:trace>
  <inkml:trace contextRef="#ctx0" brushRef="#br0" timeOffset="18718.8585">19321 2739 1516 0,'0'4'294'16,"4"1"-34"-16,20 5-141 16,12-2-31-16,13 0-49 15,7-1-17-15,1-2-25 16,0-2-148-16</inkml:trace>
  <inkml:trace contextRef="#ctx0" brushRef="#br0" timeOffset="19276.8264">20111 2396 1453 0,'-1'3'265'0,"-3"2"-28"0,-3 15-99 16,-2 10-14-16,-7 17-53 15,-1 9-15-15,-4 7-28 16,4 2-10-16,3-8-8 16,4-11-1-16,7-20 0 15,-3-10 0-15,5-18-1 16,2-8-2-16,2-19-5 16,8-8-2-16,7-10-5 15,0-6 1-15,6-2 1 16,-2 0 1-16,-1 4 2 15,0 8 2-15,-3 7 1 16,-3 5 3-16,-5 12 5 16,0 4 4-16,-7 18 8 15,1 6 5-15,0 13-4 0,0 8-5 16,5 8-7 0,1 7 1-16,9 9-3 0,1 1 0 15,6-3 1-15,0 0-1 16,-1-12-37-16,-4-6-37 15,-3-9-431-15</inkml:trace>
  <inkml:trace contextRef="#ctx0" brushRef="#br0" timeOffset="19438.3905">20049 2607 1753 0,'1'0'397'0,"9"1"-259"15,8 2-59-15,20 0-50 16,8 0-14-16,15 0 4 16,1 0 11-16</inkml:trace>
  <inkml:trace contextRef="#ctx0" brushRef="#br0" timeOffset="19795.0795">20792 2557 1457 0,'-14'-2'266'16,"-20"-13"-11"-16,-1 7-36 15,-6 7-72-15,2-1-39 0,9 17-48 16,0 0-18-16,14 13-20 16,2 3-5-16,13 4-17 15,6 0-2-15,11-6-1 16,10-1 0-16,7-6 3 15,4-4-1-15,8-5-65 16,0-6-49-16</inkml:trace>
  <inkml:trace contextRef="#ctx0" brushRef="#br0" timeOffset="20116.3974">21051 2646 1165 0,'0'-5'317'0,"-4"-5"-177"0,-1-3-2 15,-3 2-17-15,2 0-3 16,-6 2-11-16,-3 0 9 16,-2 7-27-16,1 0-17 15,-5 5-41-15,2 10-21 16,7 8-17-16,-2 5-5 15,13 5-3-15,6 1 0 16,6-5 3-16,6-1 4 16,8-8 10-16,3-6 6 0,4-13 13 15,0-12 5-15,-5-5 5 16,-5-5 1-16,-11-3-3 16,-6 6-6-16,-8-7 141 15</inkml:trace>
  <inkml:trace contextRef="#ctx0" brushRef="#br0" timeOffset="20529.0319">21452 2559 1121 0,'-6'-1'377'16,"-12"-5"-160"-16,-2 0-15 15,5 2-76-15,1 4-40 0,10 6-58 16,1 7-28-16,3 5-9 16,0 3 0-16,13 10 12 15,-2-1 14-15,0 6 43 16,0-1 18-16,-12-2 29 16,-6-3 1-16,-4-5-23 15,-4-8-7-15,-11-14-29 16,0-8-13-16,-4-19-69 15,-1-4-56-15</inkml:trace>
  <inkml:trace contextRef="#ctx0" brushRef="#br0" timeOffset="21009.9325">21784 2265 1425 0,'-13'0'249'15,"-8"4"-68"-15,-6 10-49 16,-2 9-21-16,0 15-41 16,1 8-11-16,8 14-25 15,2 4-17-15,13 10-16 16,6-1-1-16,8-4 0 16,6-4 1-16,8-18 1 15,0-3-10-15,6-20-70 0,1-1-59 16</inkml:trace>
  <inkml:trace contextRef="#ctx0" brushRef="#br0" timeOffset="21458.8332">21919 2586 1129 0,'-3'-5'366'0,"-2"-2"-148"15,3 7-50-15,-4 3-66 16,2 2-25-16,3 13-52 16,-4 1-11-16,4 9-14 15,8 8 0-15,0-5 5 16,6 1 0-16,4-8 4 16,-3-4-3-16,0-10 3 15,-1-7 1-15,1-9 4 16,-1-13 2-16,1-2 1 15,-3-7-2-15,-4-4-2 16,-2 3 0-16,-5 1-3 16,-1 5 1-16,-3 9 0 15,-2 4-1-15,1 10-8 16,-1 6-3-16,4 10-8 16,2 6-3-16,1 3 5 15,6 4 0-15,3-5 5 16,6 0 2-16,6-9 12 15,5-2 12-15,3-11 13 0,1-4 7 16,-4-10 8-16,-6-5-5 16,-8-5-6-16,-6-2-8 15,-7-3-47-15,-1 6-35 16</inkml:trace>
  <inkml:trace contextRef="#ctx0" brushRef="#br0" timeOffset="21744.371">22364 2355 1326 0,'0'-5'302'0,"5"-8"41"16,-5 2-131-16,5 14-115 15,-1 3-33-15,-1 14-33 16,3 9-1-16,-3 8-2 15,-2 2 0-15,-1 6-12 16,-2 0-3-16,2 4-6 16,1 1-3-16,6-1-1 15,0-3 1-15,5-6-1 16,-3-9 1-16,-2-6-1 16,0-6-15-16,0-11-46 0,6-3-33 15</inkml:trace>
  <inkml:trace contextRef="#ctx0" brushRef="#br0" timeOffset="21924.2184">22273 2586 1425 0,'12'-1'238'16,"6"-4"-47"-16,17 2-96 15,7-1-9-15,6 2-52 16,5 2 9-16</inkml:trace>
  <inkml:trace contextRef="#ctx0" brushRef="#br0" timeOffset="22344.2066">22908 2482 1546 0,'0'0'310'15,"-6"-4"-66"-15,8 9-135 16,0 9-25-16,1 9-38 15,2 11-3-15,-1 9 0 16,1 6-7-16,-4-2-10 16,7-2-8-16,-3-12 0 15,0-7-18-15,0-13-79 16,0-8-272-16</inkml:trace>
  <inkml:trace contextRef="#ctx0" brushRef="#br0" timeOffset="22494.4493">22759 2623 1547 0,'9'1'263'0,"11"-1"-86"0,15 1-84 16,4-1-23-16,3-1-15 16,11 4-39-16,-3-1 14 15</inkml:trace>
  <inkml:trace contextRef="#ctx0" brushRef="#br0" timeOffset="23091.5962">23472 2569 1016 0,'1'-4'423'0,"-1"-4"-236"15,-3 1-21-15,-6-1-27 16,-1-2-13-16,-3 4-25 16,-9-1-3-16,-2 8-31 0,-1 5-20 15,-9 1-26-15,5 7-13 16,3 6-13-16,2 6-3 16,12 4-3-16,5 3-3 15,15-1-1-15,6 1 1 16,15 1 7-16,3-4 2 15,-1-9 5-15,2-5-1 16,-6-13-9-16,-1-6-5 0,-3-5 0 16,-8-8 0-1,-6-4 11-15,-8-1 5 0,-8-3 4 16,-4 3 2-16,-9-1 3 16,3 7 0-16,4 10-4 15,3 7-1-15,0 21-7 16,2 9-1-16,0 18 6 15,7 14 14-15,6 11 22 16,1 2 13-16,2-2 0 16,0-11-9-16,0-7-16 15,0-10-9-15,1-16 0 16,-3-8-16-16</inkml:trace>
  <inkml:trace contextRef="#ctx0" brushRef="#br0" timeOffset="23659.7108">23684 2220 1468 0,'0'-1'251'0,"9"6"-71"0,4 10-31 16,15 23-101-16,4 11-4 15,1 20 3-15,-3 5 3 16,-18 13 16-16,-8 3-4 16,-21 2-16-16,-10-9-4 15,-10-20-11-15,-2-11-2 16,9-26-6-16,6-8 1 0,13-13-39 15,4-5 384-15</inkml:trace>
  <inkml:trace contextRef="#ctx0" brushRef="#br0" timeOffset="69799.114">17481 3599 1084 0,'3'-9'374'0,"9"-9"-213"15,-3 3 8-15,4 4-8 16,-1 5-22-16,-1 9-36 16,0 1-12-16,-2 9-36 15,1 7-15-15,-4 4-22 0,3 7-4 16,-1 1-4-16,-1 1-4 16,2-2-2-16,1-4 1 15,-1-4 0-15,1-4 0 16,1-11 1-16,-2-6 0 15,7-14 0-15,1-5 0 16,5-7-1-16,1-3-1 0,-2-2 0 16,-1-4 0-16,-5 1 0 15,-3 3 2-15,-6 6 2 16,-6 8 1-16,-3 8 15 16,-7 6 7-16,-1 8 10 15,2 4 2-15,0 12-19 16,6 4-6-16,8 10-14 15,5 3-2-15,11 1-40 16,3 1-37-16,7-5-285 16</inkml:trace>
  <inkml:trace contextRef="#ctx0" brushRef="#br0" timeOffset="70154.3037">18197 3335 1208 0,'0'-1'322'16,"-3"-5"-101"-16,-6 7-15 0,-4 14-59 16,-6 4-5-16,-4 9-49 15,-2 4-24-15,1 7-31 16,2 0-18-16,13 7-21 16,7 2-5-16,12-2-1 15,8 1 0-15,10-1 1 16,1-6-19-16,6-8-74 15,1-9-72-15</inkml:trace>
  <inkml:trace contextRef="#ctx0" brushRef="#br0" timeOffset="70410.6113">18481 3357 1519 0,'-5'-2'293'0,"-4"-3"-38"16,-5 11-122-16,1 9-21 16,-2 13-51-16,4 6-6 15,4 11-6-15,4 4-10 16,5-1-7-16,5-1-17 16,9-5-10-16,4-5-3 15,-1-2 3-15,4-3 2 16,-2-7-9-16,0-4-17 0,2-11-60 15,-5-6-56-15</inkml:trace>
  <inkml:trace contextRef="#ctx0" brushRef="#br0" timeOffset="70607.7304">18346 3622 1505 0,'-4'1'272'0,"4"2"-66"16,6 0-52-16,-6-3-53 15,19 0-38-15,48-2-35 16,-26-4-7-16,3 0-58 16,-3 4-85-16</inkml:trace>
  <inkml:trace contextRef="#ctx0" brushRef="#br0" timeOffset="70798.8798">18701 3438 1517 0,'1'-2'323'0,"1"-5"-40"16,11 11-113-16,3 4-42 16,13 12-84-16,7 9-20 15,-2 12-8-15,-2 9-3 0,-21 14-4 16,-11 2 2-16,-15 0 3 15,-1-5-13-15,1-17-55 16,7-9-35-16</inkml:trace>
  <inkml:trace contextRef="#ctx0" brushRef="#br0" timeOffset="71070.1244">19216 3547 1637 0,'10'0'363'0,"7"-2"-177"15,12 2-96-15,4 1-13 16,9 0-57-16,0 3-10 16,-7-1-82-16,1 3-90 15</inkml:trace>
  <inkml:trace contextRef="#ctx0" brushRef="#br0" timeOffset="71233.182">19279 3697 1591 0,'3'1'308'0,"14"3"-128"15,9-2-72-15,18-2-40 16,3 0-26-16,1 0-32 16,3 1 218-16</inkml:trace>
  <inkml:trace contextRef="#ctx0" brushRef="#br0" timeOffset="71503.689">19790 3636 1686 0,'10'0'355'0,"19"0"-228"16,6 0-32-16,16 1-39 16,4 4-25-16,-3 2-48 15,0 2 145-15</inkml:trace>
  <inkml:trace contextRef="#ctx0" brushRef="#br0" timeOffset="72101.9078">20397 3600 1393 0,'-4'0'209'15,"-6"0"-100"-15,-3 6-24 16,4 7-30-16,0 4-11 0,8 11 0 16,2 2 3-16,10 0 9 15,4-3 0-15,10-2-8 16,-1-9-4-16,1-9-6 15,-2-7-2-15,-2-13-5 16,-1-3-4-16,-5-9-5 16,1 0-3-16,-13 0-5 15,4 1-1-15,-7 5-7 16,-4 3-1-16,1 9-8 16,-1 4-4-16,1 10-4 15,1 8-2-15,3 8 3 16,5 4 2-16,9 0 2 15,6-1 2-15,7-4 4 16,5-6 0-16,4-9 15 16,1-8 7-16,-3-13 23 15,-2-4 6-15,-15-9-5 0,-3-1-3 16,-13-5-46-16,-3 5-33 16</inkml:trace>
  <inkml:trace contextRef="#ctx0" brushRef="#br0" timeOffset="72585.928">21142 3478 1423 0,'-6'11'189'0,"-11"14"-85"15,-2 8-13-15,-2 9 33 16,1 2 2-16,7 1-23 16,1-7-13-16,8-8-42 15,3-7-12-15,1-16-4 16,3-5 3-16,4-12 4 15,1-7-1-15,1-8-14 16,2-5-9-16,0-8-10 16,2-2-2-16,2-5-2 15,-2-4-1-15,-2-3 0 0,-2-3-1 16,-2 6-2-16,1 7 1 16,-2 24-2-16,1 12 0 15,-1 21 9-15,2 11 5 16,6 15 8-16,3 5 5 15,11 8 0-15,4-2-2 16,2 3-4-16,1-1-3 0,-10-10-2 16,-5 0-16-16,-10-12-44 15,1-8-36-15,-7-11-82 16</inkml:trace>
  <inkml:trace contextRef="#ctx0" brushRef="#br0" timeOffset="72731.5935">21115 3602 1388 0,'8'0'248'15,"5"-5"25"-15,13 1-204 16,7 3-22-16,8-1-9 16,5 0-13-16</inkml:trace>
  <inkml:trace contextRef="#ctx0" brushRef="#br0" timeOffset="73194.6458">21923 3597 1195 0,'1'-4'308'0,"-2"-8"-140"16,1 5 7-16,-8-2-10 15,-8-2-16-15,-7 3-25 16,-9-1-22-16,-6 6-42 16,1 4-15-16,-1 6-33 15,8 3-7-15,7 4-9 16,5 1-2-16,15 4-6 16,5-1-2-16,18 4 0 15,6 2 3-15,8 0 8 16,-1 4 3-16,-11-2 3 15,-3-3 3-15,-19-3 5 16,-7-4 0-16,-11-7 4 0,-8-2-7 16,-3-9-44-16,-1-5-21 15</inkml:trace>
  <inkml:trace contextRef="#ctx0" brushRef="#br0" timeOffset="73421.3291">21988 3580 1364 0,'1'-3'285'16,"0"0"13"-16,-1 4-128 16,0-1-24-16,0 0-64 15,0 5-17-15,2 20-26 16,5 28-8-16,-4-24-18 15,-1 2-4-15,1-7-62 16,-3 0-51-16</inkml:trace>
  <inkml:trace contextRef="#ctx0" brushRef="#br0" timeOffset="73570.3279">22020 3358 1546 0,'-6'-3'229'0,"-2"-6"-191"15</inkml:trace>
  <inkml:trace contextRef="#ctx0" brushRef="#br0" timeOffset="73883.6221">22109 3602 1555 0,'5'8'278'0,"6"9"-109"15,-1 5-56-15,-3-3-15 16,0 2-12-16,-2-1-23 16,1-5-10-16,-3-7-33 15,2-2-3-15,-3-9-3 16,4-4-2-16,4-9-2 15,3-3-4-15,3-6-3 16,4 1-3-16,4 6-3 16,2 2-1-16,3 8-1 15,-1 5 1-15,-7 6 1 16,-4 10 1-16,-5 10 6 16,-5 4 2-16,-2 9 2 15,-2-3 0-15,1-1-8 16,3-3 379-16</inkml:trace>
  <inkml:trace contextRef="#ctx0" brushRef="#br0" timeOffset="74796.7805">23051 3565 1378 0,'-4'0'244'16,"-1"-3"-39"-16,-4 5-70 15,4 4-22-15,-1 6-31 16,3 5-23-16,5 5-19 15,6 2-3-15,7 2-10 16,4-1-5-16,6 0-7 16,-1-5-4-16,1-10-1 15,3-1-1-15,-2-11 2 16,6-2-1-16,-7-9-3 0,-4-5-1 16,-9-8-2-16,-5 1 0 15,-9 0 1-15,-3 3 1 16,-4 9-4-16,-1 3-2 15,-1 6-6-15,1 6-2 16,3 4-1-16,2 7 0 16,8 3 2-16,3 1 0 15,9 6 4-15,1 0 3 0,7 3 15 16,1-3 11-16,-1-5 16 16,4-4 8-16,-4-10 4 15,0-7-3-15,3-11-10 16,-3-5-6-16,-2-10-11 15,-1-1-21-15,-10-3-76 16,-3 0-53-16</inkml:trace>
  <inkml:trace contextRef="#ctx0" brushRef="#br0" timeOffset="75136.464">23617 3442 1320 0,'8'-5'290'0,"5"-7"-42"16,-3 13-79-16,0 7-20 15,-5 11-56-15,-3 6-18 16,-2 7-5-16,-3 3-13 16,2 8-16-16,1 1-9 15,10-1-20-15,6-5-2 16,10-9 0-16,0-5 0 0,-1-9-8 16,-3-1-21-16,-10-8-55 15,1-5-29-15</inkml:trace>
  <inkml:trace contextRef="#ctx0" brushRef="#br0" timeOffset="75282.2932">23616 3614 1634 0,'1'-2'356'15,"3"0"-152"-15,18-1-128 16,9 2-28-16,10 1-21 15,1-3-13-15,1 4-297 16</inkml:trace>
  <inkml:trace contextRef="#ctx0" brushRef="#br0" timeOffset="75622.3843">24101 3461 1448 0,'0'0'253'0,"4"5"-33"16,-3 7-53-16,0 11-70 16,-1 6-25-16,2 11-13 15,2 5-3-15,4 7-13 16,1-3-2-16,0-4-26 16,0-6-25-16,-2-17-76 15,1-5-65-15</inkml:trace>
  <inkml:trace contextRef="#ctx0" brushRef="#br0" timeOffset="75771.144">23971 3623 1466 0,'4'-2'232'16,"14"0"-71"-16,11-3-79 15,17 1-71-15,10-2 0 16,9 2-43-16,-2 3-51 15</inkml:trace>
  <inkml:trace contextRef="#ctx0" brushRef="#br0" timeOffset="76354.5291">24671 3567 965 0,'-4'-6'467'0,"-3"-8"-268"15,-9-2-46-15,-7 1-7 16,-10 3-34-16,-4-1-11 16,-5 12-29-16,3 6-19 15,3 9-39-15,6 12-14 16,15 6-13-16,3 0-2 15,16 9 1-15,5-3 5 0,13-1 5 16,9-2 3 0,9-8 3-16,5-6 3 0,1-16 2 15,-4-5 1-15,-8-12-1 16,-5-7-3-16,-14-4-8 16,-6-2-2-16,-11 2-16 15,-9 1 2-15,-5 6 6 16,-5 5-5-16,1 11 6 15,0 7-3-15,0 15-4 16,3 6 7-16,6 12 13 16,1 11 4-16,13 5 11 15,5 4-3-15,8-4-3 16,6-7 0-16,3-12-4 16,5-8-51-16</inkml:trace>
  <inkml:trace contextRef="#ctx0" brushRef="#br0" timeOffset="76713.5709">24799 3217 1583 0,'12'4'302'0,"15"9"-152"16,8 13-52-16,13 28-25 15,-3 12-14-15,-10 17 11 16,-12 5-4-16,-26-1-11 15,-11 3-8-15,-17-5-20 16,-4-7 0-16,6-20-6 16,5-15-2-16,13-20-2 15,2-9-2-15,4-11-45 16,-2-3-33-16</inkml:trace>
  <inkml:trace contextRef="#ctx0" brushRef="#br0" timeOffset="127855.7303">11624 8663 1471 0,'-3'-10'218'0,"0"-13"-83"0,3-5-21 15,11-6-28-15,5 0 9 16,6 1-5-16,3 8 3 16,0 15-21-16,1 8-17 15,10 21-29-15,3 6-10 16,11 9-6-16,5-2-3 15,3-4-1-15,1-8 1 16,-7-8 0-16,-6-5 2 16,-15-8 2-16,-9-6 0 0,-7-5 2 15,-6-2 0-15,-2-2 2 16,-5 2-3-16,-4 4-4 16,-2 3-3-16,2 7-8 15,1 4 0-15,7 7 0 16,-3-2 2-16,2 2 1 15,4 0-4-15,-7-4 25 16,1 1 15-16,-11-4 25 16,0-1 11-16,-12-2-16 15,0 0-12-15,-3 6-25 16,-1-3-8-16,19 3-50 16,5-2 13-16</inkml:trace>
  <inkml:trace contextRef="#ctx0" brushRef="#br0" timeOffset="128680.0283">12902 8475 926 0,'6'-9'467'16,"8"-10"-259"-16,-5 3-15 16,-4 0-24-16,-5 3-17 15,-10 3-16-15,-1 1-13 16,-13 5-23-16,-3 4-13 15,-3 9-28-15,-6 6-15 16,6 11-27-16,2 2-10 0,1 7-9 16,12 0-1-16,9-1-2 15,3 0 0 1,15-4-1-16,0-5 0 0,9-7 1 16,5-1-3-16,3-14 2 15,6-2-2-15,-4-10-2 16,0-4-1-16,-10-6 4 15,-5 1 1-15,-14 0 6 16,-2-2 2-16,-9 8 1 16,-4 4 0-16,-1 9-3 15,2 4 2-15,0 15 5 16,3 4 0-16,4 18 3 16,2 7 3-16,5 15 8 15,3 3 7-15,4-2 4 16,-1-5-4-16,1-15-13 15,-1-10-6-15,2-14 2 0,1-6-23 16,4-17-78-16,6-4-170 16</inkml:trace>
  <inkml:trace contextRef="#ctx0" brushRef="#br0" timeOffset="128984.4578">13278 8457 1440 0,'6'3'282'16,"3"-2"42"-16,13 0-183 16,8 5-35-16,6-7-55 15,6 1-19-15,2-4-20 16,-3-2 8-16,-1-2-102 16,-3 1-117-16</inkml:trace>
  <inkml:trace contextRef="#ctx0" brushRef="#br0" timeOffset="129181.929">13264 8596 1284 0,'-7'4'280'15,"-4"4"-86"-15,3 4-5 0,14-4-48 16,11-2-11-16,16-5-49 15,13-1-19-15,10-3-40 16,1 1-1-16,3 4-91 16</inkml:trace>
  <inkml:trace contextRef="#ctx0" brushRef="#br0" timeOffset="129657.5702">14064 8429 1184 0,'-7'-5'332'15,"-11"-7"-119"-15,-1 3-1 16,-12 1-49-16,-1 1-7 16,-1 6-66-16,-1 5-25 0,5 9-39 15,4 9-15-15,6 9-12 16,4 2-3-16,14 4 2 15,6-4 1-15,16 2 1 16,5-3 2-16,11-7 1 16,1-4 2-16,9-15 2 15,6-6 2-15,-5-15 2 16,-4-8-3-16,-18-13 44 16,-10-1 18-16,-17-2 14 15,-11-1 9-15,-17 8-52 16,-10 4-14-16,-2 10-26 15,4 10-28-15,13 8-489 16</inkml:trace>
  <inkml:trace contextRef="#ctx0" brushRef="#br0" timeOffset="284501.303">17993 10706 1248 0,'-15'-10'226'0,"-22"-10"-194"15,3-2-45-15,1 2-150 16</inkml:trace>
  <inkml:trace contextRef="#ctx0" brushRef="#br0" timeOffset="374527.7368">14343 13747 1163 0,'1'-7'349'15,"3"-2"-166"-15,0 5-38 16,0 4-9-16,-1 12-60 16,0 8-22-16,-2 10-22 15,2 4-7-15,-2-1-9 16,4-6-2-16,2-10-4 16,-2-6-1-16,1-10 1 15,0-4 1-15,3-9 0 16,4-2-1-16,1-2-4 15,2 0 1-15,0 2 0 16,2 0 0-16,0 0 0 16,3 1-4-16,-2 4-1 15,1-2-1-15,-5 8 0 16,-4 3 2-16,-7 11 10 16,-2 7 6-16,-3 9 8 0,-4 1 0 15,7 4-8-15,3-1-6 16,9-4-5-16,1-5-37 15,-4-11-166-15</inkml:trace>
  <inkml:trace contextRef="#ctx0" brushRef="#br0" timeOffset="374693.2949">14456 13517 1665 0,'-3'0'367'16,"-4"4"-167"-16,7 9-148 16,3 3-17-16,6 12 13 15</inkml:trace>
  <inkml:trace contextRef="#ctx0" brushRef="#br0" timeOffset="375225.8696">15033 13482 1436 0,'0'-4'261'0,"-3"0"-24"0,13-6-99 16,2 1-15-16,10 0-51 15,5 4-19-15,-1 5-19 16,-1 5-8-16,-5 9-9 15,-8 5-4-15,-11 6-2 16,-2 0 1-16,-10 1-2 16,0-5 2-16,-4-5-2 15,-3-2 0-15,3-9-3 16,5-4-2-16,8-3-7 16,1-3-2-16,8 3-4 15,6 2 0-15,2 7 3 16,7 3 2-16,-6 7 3 15,-6 5 1-15,-7 5 3 16,-4 0 2-16,-9 2 1 16,-5-2 0-16,-7-12-12 15,-1-7-16-15,2-12-75 0,6-7-62 16,7-8-92-16,9 2-38 16</inkml:trace>
  <inkml:trace contextRef="#ctx0" brushRef="#br0" timeOffset="375576.1885">15291 13595 1204 0,'4'4'324'16,"3"7"-139"-16,4 2-52 16,-3 6-21-16,-1 3-57 15,1 1-17-15,-4-1-19 16,2-5-3-16,-4-4-2 15,-2-5 1-15,-5-8 3 16,-3-1-2-16,-2-10-5 16,1-3-5-16,3-4-6 15,2-2-3-15,6 0-8 16,3-1-1-16,6 0 2 16,4 2 1-16,6 4 30 15,1 1 21-15,1 8 32 16,1 1 11-16,-5 10 0 15,-4 5-10-15,-4 12-21 16,-3 6-5-16,-1 5-23 0,0 3-10 16,2-7-47-1,4-1-51-15,5-10-195 0</inkml:trace>
  <inkml:trace contextRef="#ctx0" brushRef="#br0" timeOffset="375839.052">15064 13930 1352 0,'1'0'278'16,"2"0"25"-16,13-1-149 15,6 1 1-15,22 0-29 16,14 5-17-16,14 1-44 16,10 4-18-16,0 0-28 15,-8-2-34-15,-18-2-99 16,-9-6-74-16</inkml:trace>
  <inkml:trace contextRef="#ctx0" brushRef="#br0" timeOffset="376469.0814">15196 14198 1321 0,'4'-13'274'15,"0"-11"-92"-15,13 2-10 16,4 2-13-16,8 6-38 15,9 6-11-15,3 8-34 16,-3 7-11-16,-8 15-23 0,-14 12-9 16,-16 8-8-16,-9 4-6 15,-13 2-3-15,-4-6-3 16,-4-8 1-16,-1-8-13 16,-3-12-26-16,0-8-8 15,2-10-21-15,7-3 6 16,7-10 11-16,4-2 3 15,16-7 13-15,2 1 6 0,16 5 11 16,10 9 4-16,3 14 13 16,6 11 2-16,2 15-1 15,-7 3 2-15,-4-1-18 16,-4-2-47-16</inkml:trace>
  <inkml:trace contextRef="#ctx0" brushRef="#br0" timeOffset="376873.1573">14328 13293 1371 0,'-17'17'210'0,"-19"30"-100"16,-4 17-5-16,-4 25-7 16,2 16-10-16,3 19-30 15,12 4-17-15,29 10-26 16,15-3-10-16,34-15-2 16,11-8 2-16,15-29 15 15,10-10 312-15</inkml:trace>
  <inkml:trace contextRef="#ctx0" brushRef="#br0" timeOffset="377398.1015">15615 13251 1392 0,'18'10'221'16,"13"12"-72"-16,20 26-44 16,1 14 13-16,-1 30-7 15,-9 15 1-15,-28 29-18 16,-17 8-19-16,-28 7-28 16,-6-6-13-16,-6-31-11 0,4-19-3 15,13-32-7-15,1-17 3 16,7-19-34-16,0-2 393 15</inkml:trace>
  <inkml:trace contextRef="#ctx0" brushRef="#br0" timeOffset="396890.2344">22894 3279 1524 0,'-8'-4'271'0,"-19"5"-81"15,-4 9-32-15,-6 27-47 16,1 18-25-16,9 20-38 16,15 11-19-16,25 11-18 15,9 2-4-15,16-5 0 16,6-11-43-16</inkml:trace>
  <inkml:trace contextRef="#ctx0" brushRef="#br0" timeOffset="432979.8409">22598 11979 1336 0,'-23'3'210'16,"-19"4"-126"-16,12-4-29 15,9-2 0-15,11-1-3 16,7-4-5-16,13-4-9 16,10-4-1-16,27-2-4 15,17 3 1-15,30-2 2 16,10 4-5-16,19 1-13 15,8 2-7-15,-4 3-5 16,-5-3 0-16,-18 3 0 16,-17-1 0-16,-16-4 0 15,-10 0 1-15,-25-4-6 0,-11 1-12 16,-26-3-12-16,-14-2-1 16,-15-2 2-16,-3 2 11 15,-2 4 11-15,3 3-1 16,11 5 0-16,5 0 1 15,17 6-2-15,9 1 1 16,15 6-3-16,1 3 4 0,0 4 20 16,-9-1 6-1,-21 7 7-15,-15 1 2 0,-30 5-16 16,-5 2 2-16,1-14 61 16</inkml:trace>
  <inkml:trace contextRef="#ctx0" brushRef="#br0" timeOffset="433382.9583">23440 11187 1501 0,'6'-4'199'15,"7"-7"-151"-15,1 3-39 16,4 8-14-16,-6 6 13 16,-5 13 34-16,1 7 25 0,-3 12 34 15,5 7-10-15,-2 9-34 16,1 2-10-16,-3-6-23 16,1-7-2-16,2-13-35 15,-2-8-40-15,0-14-300 16</inkml:trace>
  <inkml:trace contextRef="#ctx0" brushRef="#br0" timeOffset="433601.2129">23296 11374 1507 0,'0'0'239'16,"-1"-3"-83"-16,21 0-125 15,12-1-24-15,25-5-4 16,12-1-1-16,14-2 16 15,6 1 14-15,-10 7 18 16,-13 1 1-16,-27 6-11 0,-11 5-13 16,-23 1-5-1,-1 1 1-15,-4-3 6 0,-1-2 0 16,1-5-3-16,1-2-21 16</inkml:trace>
  <inkml:trace contextRef="#ctx0" brushRef="#br0" timeOffset="485840.6294">11137 16079 986 0,'-2'-1'403'0,"-4"4"-236"0,-4 2-10 15,-2 8 2-15,-3 5 6 16,-7 7-37-16,0 4-23 16,2 7-56-16,2-3-22 15,7 1-30-15,3-2-40 16,3-3-161-16</inkml:trace>
  <inkml:trace contextRef="#ctx0" brushRef="#br0" timeOffset="486065.3009">10973 16502 1118 0,'-5'11'356'0,"-7"12"-162"16,1 9-81-16,2 14-47 15,4 1-8-15,5-2-38 16,0-2-10-16,4-6-4 16,0-8-19-16,2-4-160 15</inkml:trace>
  <inkml:trace contextRef="#ctx0" brushRef="#br0" timeOffset="486254.1439">10949 17167 1297 0,'-2'22'237'0,"1"17"-141"0,2 2-48 16,0 1-20-1,4-2-25-15,0-1-49 0</inkml:trace>
  <inkml:trace contextRef="#ctx0" brushRef="#br0" timeOffset="486468.9361">11104 17639 1474 0,'8'7'211'0,"4"10"-130"16,5 2-5-16,2 0-22 16,-2 1-20-16,5-4-15 15,0-2-9-15,-2-5 27 16,3-2-81-16,-2 0-109 16</inkml:trace>
  <inkml:trace contextRef="#ctx0" brushRef="#br0" timeOffset="486687.6833">11493 17827 1218 0,'7'1'277'15,"9"-1"-122"-15,3 1-19 0,6-3-21 16,1-4 7-16,0-8-60 15,-2-2-12-15,-2-10-25 16,-2-4-11-16,-2-6-39 16,3-5-47-16</inkml:trace>
  <inkml:trace contextRef="#ctx0" brushRef="#br0" timeOffset="486889.7847">11796 17226 1537 0,'-2'0'258'0,"-1"1"-124"16,0 0-39-16,3-2-40 0,0 0-27 16,0 0-22-16,6-17-2 15,37-37-29-15,-30 25-50 16,-2 2-177-16</inkml:trace>
  <inkml:trace contextRef="#ctx0" brushRef="#br0" timeOffset="487047.3623">11879 16786 1566 0,'0'-9'338'0,"0"-11"-81"0,-1 4-105 16,-1-1-41-16,0-1-68 15,2-1-14-15,1 1-102 16,1-2-85-16</inkml:trace>
  <inkml:trace contextRef="#ctx0" brushRef="#br0" timeOffset="487184.0793">11890 16401 1557 0,'-5'-13'337'16,"-4"-7"-55"-16,-2 1-131 15,-1 0-40-15,2 3-66 16,3 1-15-16,4 0-82 16,1 3-77-16</inkml:trace>
  <inkml:trace contextRef="#ctx0" brushRef="#br0" timeOffset="487396.0209">11748 16098 1390 0,'-9'-7'238'0,"-4"-8"-56"15,-2-4-88-15,1 4-25 16,1 0-45-16,-5-1-16 16,0 6-13-16,-1-5-14 15,0 0-15-15,1 7 1 0,0 0 5 16,2 4 18-16,-1 5 49 16,-4-2 11-16,1 1 14 15,1-3-2-15,1-3-33 16,4 2-9-16,4-1-45 15</inkml:trace>
  <inkml:trace contextRef="#ctx0" brushRef="#br0" timeOffset="487922.3814">11757 15933 1272 0,'-4'-4'261'16,"3"-7"-124"-16,3-4-24 16,5-7-33-16,10-6-10 0,11-3-12 15,3-2 7-15,15-2 10 16,4 5-5-16,6 7-31 16,5 4-14-16,-4 8-17 15,-6 2-2-15,-14 3 1 16,-11-2 0-16,-14 1 3 15,-6 0-6-15,-9-2-8 16,-2 1-2-16,-8-4-6 16,-3-3 8-16,0 3-1 15,1-1 0-15,7 4-2 16,2 2-4-16,7 3 1 16,8 3 1-16,2 1 12 15,6 6 11-15,-3 3 42 16,-1 8 21-16,-11 9 19 15,-5 1-3-15,-1 7-30 16,0-5-11-16,4-14 294 16</inkml:trace>
  <inkml:trace contextRef="#ctx0" brushRef="#br0" timeOffset="488559.7564">12654 15232 1516 0,'0'1'309'16,"-3"0"-41"-16,-8 9-102 16,2 8-43-16,-7 9-65 15,1 7-20-15,-1 8-22 16,0 2-7-16,1-1-6 15,2-2-1-15,7-5-2 16,2-1 1-16,1-11 1 0,2-6-1 16,1-11 2-16,0-7-1 15,6-12 0-15,0-8 0 16,4-12-2-16,3-4 0 16,0-8 0-16,4-2 0 15,0-1 1-15,-1-3 1 16,-4 6-2-16,-5 3 13 15,-3 16 24-15,2 4 8 0,-4 13 11 16,6 3-18-16,-3 9-21 16,0 4-9-16,8 9-6 15,1 4 0-15,6 8-2 16,2 2 0-16,4 6 0 16,0 2 0-16,4-1 0 15,-3-2 0-15,-1-8 1 16,-2-3 0-16,-4-7 0 15,-4-2 0-15,-6-5-23 16,-1-8-17-16,-8-4-82 16,-3-7-50-16</inkml:trace>
  <inkml:trace contextRef="#ctx0" brushRef="#br0" timeOffset="488715.3667">12627 15435 1534 0,'6'-5'297'16,"12"-5"-52"-16,12 2-61 15,8 1-81-15,6 4-15 16,2 3 316-16</inkml:trace>
  <inkml:trace contextRef="#ctx0" brushRef="#br0" timeOffset="499522.7324">16613 16185 971 0,'4'-10'448'0,"1"-5"-271"0,-3 6-16 15,-5 0 1-15,-6 12-31 16,-1 1-16-16,-8 17-27 16,-2 8-16-16,-8 18-38 15,-4 17-12-15,7 16-23 16,2 1-49-16,11 0-232 15</inkml:trace>
  <inkml:trace contextRef="#ctx0" brushRef="#br0" timeOffset="499864.1721">16365 16803 1399 0,'-4'21'210'16,"-7"26"-98"-16,1 6-23 0,3 8-30 15,1-1-25-15,4 0-27 16,1-5-1-16,4-7-63 16,3-7-58-16</inkml:trace>
  <inkml:trace contextRef="#ctx0" brushRef="#br0" timeOffset="500120.4737">16375 17588 1470 0,'5'15'219'16,"8"17"-90"-16,4 0-18 15,7-2-29-15,3-5-28 16,10-2-40-16,-4-2-8 16,1-9-16-16,-5 1-52 15,-8-5-82-15</inkml:trace>
  <inkml:trace contextRef="#ctx0" brushRef="#br0" timeOffset="500416.1347">16823 17788 1219 0,'8'2'262'0,"12"-4"-165"16,0-3-8-16,6-9 22 16,0-5 7-16,5-7-13 15,-1-3-8-15,-1-4-28 16,-5-5-22-16,-7-5-28 15,0-4-6-15,-7-5-88 0,-1 0-163 16</inkml:trace>
  <inkml:trace contextRef="#ctx0" brushRef="#br0" timeOffset="500700.4337">17102 17235 1398 0,'2'-12'243'15,"5"-11"-56"-15,6-7-56 16,-3-3-10-16,6-6-53 15,-4-2-22-15,-6-4-28 16,-2-1-7-16,-4-3 0 16,0 1-15-16,1 2-107 15,1 2-201-15</inkml:trace>
  <inkml:trace contextRef="#ctx0" brushRef="#br0" timeOffset="500939.9968">17185 16514 1357 0,'-3'-11'251'16,"-7"-15"-24"-16,-1-10-82 15,-4-10-78-15,1-5-21 16,1 0-33-16,2 3-7 0,-4 7-4 15,1 7-2-15,-6 13-6 16,2 10-3-16,-7 11-42 16,-8 0-47-16</inkml:trace>
  <inkml:trace contextRef="#ctx0" brushRef="#br0" timeOffset="501553.6984">17066 16146 1219 0,'-1'-2'290'0,"3"-6"-131"16,4-3-35-16,13-11-35 15,6-1-17-15,14-10-30 16,7-4-2-16,6-3-2 16,2-3-4-16,-4 5-12 15,-4 3-6-15,-13 13-8 16,-7 6 1-16,-12 6-1 15,-13 3-1-15,-8 2 0 16,-9-2-1-16,-10 4-3 16,6-3 0-16,-2-1-2 15,7-1-3-15,11-2-5 16,4-1-1-16,13 2-3 16,5 1 1-16,11 8 11 15,0 5 10-15,-6 9 62 0,-2 3 27 16,-18 8 17-16,3 5-2 15,-9-1-51-15,-1-2-7 16,5-16-64-16,0-11 32 16</inkml:trace>
  <inkml:trace contextRef="#ctx0" brushRef="#br0" timeOffset="502036.4064">17844 15439 1508 0,'-1'6'283'15,"-2"6"-55"-15,-2 9-99 16,1 9-12-16,0 8-62 15,0 2-25-15,-2 3-22 16,3 0-3-16,0-5-1 16,3-4-1-16,0-13 3 15,1-6 0-15,0-15 4 16,-2-5-1-16,2-14 0 16,0-6-3-16,3-9-3 0,1-6 1 15,0-6-3-15,3-1 2 16,3-4-2-16,1 7-1 15,0 7 0-15,-2 8 5 16,0 14 9-16,-2 9 8 16,-1 10 19-16,2 9 4 15,5 13 11-15,-1 6-2 16,10 10-14-16,3-4-6 0,3 5-21 16,2-5-4-16,-4-9-5 15,6 1 1-15,-8-14-1 16,-1-2-17-16,-9-12-45 15,-4-2-45-15,-10-7-92 16</inkml:trace>
  <inkml:trace contextRef="#ctx0" brushRef="#br0" timeOffset="502215.9273">17843 15634 1578 0,'7'-1'318'0,"19"-6"-91"16,9-5-65-16,13 3-63 15,1-6-30-15,-3 8-22 0,-7 6 37 16</inkml:trace>
  <inkml:trace contextRef="#ctx0" brushRef="#br0" timeOffset="505213.9684">19681 16788 917 0,'-5'-1'475'15,"0"0"-270"-15,5 1-32 16,0 0-47-16,12 1-35 16,69 7-41-16,-18-5-13 15,7 2-18-15,-7 1 10 0,-9 0-106 16</inkml:trace>
  <inkml:trace contextRef="#ctx0" brushRef="#br0" timeOffset="505452.3792">19718 16954 1616 0,'1'4'328'0,"11"4"-106"16,11 0-74-16,23-1-43 16,10 2-11-16,11-2-57 15,2-3 12-15,-2-2 322 16</inkml:trace>
  <inkml:trace contextRef="#ctx0" brushRef="#br0" timeOffset="505990.722">20712 16499 1591 0,'-12'16'303'0,"-13"26"-79"16,-2 14-53-16,0 16-61 15,0 6-1-15,5-2-81 16,3-8-13-16,10-19-11 15,4-9-1-15,5-24 0 16,3-8 0-16,-3-20 2 16,0-12-2-16,5-13 0 0,4-7-3 15,8-10-7-15,5-3-2 16,5-8 0-16,-2-1 3 16,-3 9 5-16,-1 6 2 15,-5 20 3-15,-2 10 5 16,-3 12 9-16,-3 10 3 15,-2 8 9-15,3 11-5 16,4 15-3-16,5 5-6 16,14 12-8-16,-1 1-1 15,3 8-3-15,-4 2 1 0,-10-6 0 16,-1-2 1-16,-6-20-36 16,0-8-29-16,-2-12-102 15</inkml:trace>
  <inkml:trace contextRef="#ctx0" brushRef="#br0" timeOffset="506156.2783">20607 16805 1558 0,'0'-2'320'0,"4"-4"-32"15,9 2-94-15,22-2-92 16,10 1-15-16,18 0-54 15,6 1 3-15,-3 4-492 16</inkml:trace>
  <inkml:trace contextRef="#ctx0" brushRef="#br0" timeOffset="506663.9387">21479 16652 1434 0,'-12'-3'241'0,"-22"0"-29"15,0 3-21-15,-8 4-43 16,1 6-30-16,8 4-64 0,6 2-26 15,15 5-27-15,12 0-7 16,23-1-5-16,13 2-1 16,11 1 6-16,5 2 2 15,-8 2 21-15,-11 0 6 16,-14 2 19-16,-10-2 10 16,-19-1-4-16,-9-2 2 15,-10-7-13-15,-5-3-11 16,-5-15-25-16,4-4-28 15,6-9-68-15,9-3-43 0,15 2-196 16</inkml:trace>
  <inkml:trace contextRef="#ctx0" brushRef="#br0" timeOffset="506843.2005">21611 16710 1399 0,'3'0'286'16,"5"0"14"-16,-5 9-105 15,-3 9-26-15,0 11-65 16,0 3-26-16,0 9-42 16,2-3-11-16,1-1-12 15,3-5-30-15,-1-12-63 16,1-2-46-16</inkml:trace>
  <inkml:trace contextRef="#ctx0" brushRef="#br0" timeOffset="506995.0912">21624 16420 1495 0,'-3'-3'288'16,"-3"-1"6"-16,1 3-163 16,2 5-96-16,2 4-2 15,5 4-118-15</inkml:trace>
  <inkml:trace contextRef="#ctx0" brushRef="#br0" timeOffset="507258.3867">21821 16834 1457 0,'0'19'261'0,"-3"18"13"16,-2-2-63-16,1-8-74 15,0-9-18-15,4-9-56 16,5-10-10-16,3-15-26 15,4-6-6-15,6-11-16 16,0-3-5-16,1 0 0 16,3 6-4-16,0 12 5 15,-1 8 1-15,-3 18 6 16,0 8 5-16,-5 14 4 16,-1 3 2-16,-1 5-9 15,-1-3-3-15,-3-6 2 0,3 1 106 16</inkml:trace>
  <inkml:trace contextRef="#ctx0" brushRef="#br0" timeOffset="507667.3241">22420 16329 1546 0,'-15'21'271'0,"-23"33"-113"16,-2 13-32-16,1 22-13 0,5 6-28 15,24 10-30-15,13-2-21 16,28-17-26-16,5-7-1 15,8-25 14-15,3-8-31 16,-1-16-281-16</inkml:trace>
  <inkml:trace contextRef="#ctx0" brushRef="#br0" timeOffset="508157.9626">22583 16728 1724 0,'-6'7'379'0,"-8"10"-246"15,3 8-44-15,3 8-49 16,3 5-9-16,5 2-9 15,7 3-2-15,7-8 3 16,3-7-9-16,8-11-4 16,1-12 2-16,3-10 3 0,-1-9 1 15,0-9 1 1,-1-4-1-16,-9-7 1 0,-4 0-2 16,-10-3-2-16,-1 6-1 15,-6 9-2-15,-4 7-1 16,-1 13-5-16,-3 2-2 15,2 17-6-15,5 7-3 16,8 10 2-16,5 4-1 16,12-2 2-16,1-2 1 15,6-7 3-15,0-8 1 0,-3-11 9 16,2-3 2-16,-3-13 7 16,1-5 5-16,-6-10 1 15,-2-6 2-15,-9-6-7 16,-1-2-2-16,-2 2-61 15,-3 2 75-15</inkml:trace>
  <inkml:trace contextRef="#ctx0" brushRef="#br0" timeOffset="508531.2111">23271 16486 1655 0,'2'0'403'0,"-2"1"-126"15,0 8-127-15,-1 8-26 16,-5 14-37-16,1 2-14 16,-2 18-14-16,-3 1-8 15,5 8-22-15,6 5-9 16,2-8-14-16,10-3-1 0,2-10-2 16,6-10 2-16,-3-8 0 15,-1-7-3-15,0-13-16 16,-1-2-38-16,-2-14-31 15,-1-5 71-15</inkml:trace>
  <inkml:trace contextRef="#ctx0" brushRef="#br0" timeOffset="508717.7094">23135 16809 1364 0,'-2'0'286'0,"-2"2"56"16,11 0-106-16,-6-2-97 0,29-1-36 16,61-4-65-16,-32 0-15 15,-8 0 2-15,0 3 262 16</inkml:trace>
  <inkml:trace contextRef="#ctx0" brushRef="#br0" timeOffset="509099.8782">23596 16305 1550 0,'4'8'322'0,"11"16"-19"15,9 15-110-15,14 18-77 16,7 6-17-16,-4 17-33 15,-13 4 2-15,-23 20-6 16,-16-3-9-16,-18-3-15 16,-3-5-12-16,-9-29-6 0,3-4 1 15,2-23-4-15,6-8 1 16,10-15 20-16,6-6 229 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9:38:07.459"/>
    </inkml:context>
    <inkml:brush xml:id="br0">
      <inkml:brushProperty name="width" value="0.05292" units="cm"/>
      <inkml:brushProperty name="height" value="0.05292" units="cm"/>
    </inkml:brush>
  </inkml:definitions>
  <inkml:trace contextRef="#ctx0" brushRef="#br0">3080 4474 1256 0,'-6'3'281'0,"-7"2"-106"15,-3 9-15-15,-7 10-16 16,-8 11 9-16,-1 20-24 16,0 6-19-16,17 6-51 15,14-1-34-15,20-18-22 16,12-6-3-16,6-17 2 16,4-9 4-16,-6-12-55 15,-3-4-51-15</inkml:trace>
  <inkml:trace contextRef="#ctx0" brushRef="#br0" timeOffset="239.9245">3204 4523 1538 0,'0'0'307'0,"-1"4"-52"15,0 3-50-15,1 15-91 16,0 12-20-16,-1 11-41 15,1 2-13-15,1 4-22 16,0-4-5-16,5-6-3 16,0-2-3-16,6-11-2 15,2-5-5-15,6-7-2 16,3-4-3-16,6-10-61 16,4-3-59-16</inkml:trace>
  <inkml:trace contextRef="#ctx0" brushRef="#br0" timeOffset="538.1229">3062 4754 959 0,'3'-1'476'16,"-3"-1"-272"-16,15-4-29 0,2-2 0 15,9 1-75-15,11 0-26 16,3 4-46-16,-2-2-9 15,0-3-34-15,-5-1-32 16,-9-4-31-16,-1-2 0 16,-8-3 23-16,-1-3 25 15,-3-1 35-15,2 6 25 16,10 6 44-16,-2 6 25 16,7 15 50-16,-3 8 2 0,-4 23-13 15,-5 10-10-15,-12 12-40 16,-7-2-24-16,-11-9-38 15,5-4 277-15</inkml:trace>
  <inkml:trace contextRef="#ctx0" brushRef="#br0" timeOffset="1181.4764">3113 8143 1258 0,'-1'-6'275'0,"-3"-3"-126"16,-6 2 2-16,-1 7-13 15,-3 9-13-15,-7 13-5 16,4 7-16-16,-5 11-37 0,1 4-17 16,7 3-31-16,5 2-12 15,17-6-9-15,5 4-1 16,11-3 1-16,4-3-1 15,0-9 8-15,6-7-17 16,-1-20-81-16,2-5-112 16</inkml:trace>
  <inkml:trace contextRef="#ctx0" brushRef="#br0" timeOffset="1412.2252">3255 8221 1525 0,'-8'5'293'0,"-6"13"-50"16,2 5-61-16,9 10-82 16,3 1-30-16,2 1-37 15,5-1-9-15,2 2-10 16,4-1-4-16,-1-3-3 16,-1-2-2-16,2-9-1 15,-2-3 0-15,8-16 4 16,-2-4-8-16,3-12-76 15,-2-3-86-15</inkml:trace>
  <inkml:trace contextRef="#ctx0" brushRef="#br0" timeOffset="1676.0183">3133 8395 1308 0,'3'1'282'16,"12"2"-53"-16,6-2-29 15,11-4-89-15,7 0-30 16,11-5-58-16,3-1-10 16,-1-5-4-16,-5-1 0 0,-9-1-23 15,-10 1 49-15,-10 2 42 16,-5 2 18-16,-7 5 57 16,3 7-34-16,1 16-24 15,3 10-13-15,-6 13-18 16,-6 7-7-16,-9 13-22 15,-2 7-1-15,-7 4-31 16,4-6 238-16</inkml:trace>
  <inkml:trace contextRef="#ctx0" brushRef="#br0" timeOffset="2341.3157">3107 11913 1310 0,'-4'3'256'0,"-11"2"-85"16,0 3-15-16,-4 10-36 15,-3 3-18-15,0 14-31 16,-1 5-9-16,7 13-22 15,5 7-12-15,10 2-11 0,6 2-8 16,13-13-9-16,4-2 0 16,3-11 11-16,1-8-26 15,2-11-103-15,-1-16-121 16</inkml:trace>
  <inkml:trace contextRef="#ctx0" brushRef="#br0" timeOffset="2579.6775">3233 11983 1505 0,'-2'6'276'0,"-2"12"-45"16,1 5-67-16,-2 19-66 16,1 3-20-16,-2 9-26 15,3 2-2-15,6-4-10 16,3-2-7-16,9-12-15 15,1-7-8-15,6-10-4 16,4-9-2-16,1-6 7 16,0-6-24-16,-6-10-59 15,-4-3 107-15</inkml:trace>
  <inkml:trace contextRef="#ctx0" brushRef="#br0" timeOffset="2863.9991">3066 12136 1360 0,'2'-4'263'16,"12"-6"-14"-16,3 3-67 15,14 7-106-15,6 3-20 16,2 1-41-16,2 4 12 16,-3-6-110-16,-2-6-74 15,-2-13-93-15,-3-8 31 0,-5-7 81 16,-4 0 88-16,-5 8 196 15,1 7-11-15,2 11 45 16,2 7 14-16,-1 13-17 16,-4 9 2-16,-7 31-7 15,-7 13-2-15,-7 22-49 16,-4-2-32-16,-4-16-55 16,4-13 251-16</inkml:trace>
  <inkml:trace contextRef="#ctx0" brushRef="#br0" timeOffset="3798.8577">14509 4471 1230 0,'-11'3'293'0,"-16"17"-122"15,-4 10-22-15,-1 14-31 16,-2 8-13-16,9 1-26 16,6-2-8-16,18-4-26 15,7-4-15-15,15-6-24 16,8-6-2-16,8-11 0 15,2-8 7-15,1-12-52 16,-1-7-49-16</inkml:trace>
  <inkml:trace contextRef="#ctx0" brushRef="#br0" timeOffset="4926.9558">14515 8228 1296 0,'-12'3'277'0,"-16"2"-62"15,-4 4-22-15,-2 7-55 16,-2 3-15-16,7 7-59 16,3 2-21-16,14 3-29 15,7 6-6-15,11 5-6 16,9-1-1-16,11 6 0 15,4-3-1-15,1-7 8 16,2-5-23-16,-2-15-116 0</inkml:trace>
  <inkml:trace contextRef="#ctx0" brushRef="#br0" timeOffset="5176.2878">14629 8195 1539 0,'-3'5'278'0,"-4"17"-79"16,-3 5-54-16,4 5-39 15,-4 6-17-15,2 0-31 16,3 0-14-16,2 0-20 16,6-4-10-16,6-1-10 15,7-1-2-15,8-9-2 16,3 0 1-16,-1-12 7 15,-2-8-16-15,-2-4-80 16,-2-6-73-16</inkml:trace>
  <inkml:trace contextRef="#ctx0" brushRef="#br0" timeOffset="5463.0733">14460 8385 1354 0,'1'0'247'0,"7"0"-49"0,8 0-23 16,16-1-96-16,3-3-21 16,6 2-38-16,-1-3-8 15,-5 3-69-15,-2-6-22 16,-8-5-9-16,-4-2-1 16,-11 0 63-16,4 5 30 15,-5 8 60-15,4 2 19 16,4 13 37-16,-1 5 19 15,4 12-29-15,-1 2 0 16,-9 11-2-16,-6 4 0 0,-10 6-19 16,-5 5-20-16,-3-13-45 15,0-10-21-15</inkml:trace>
  <inkml:trace contextRef="#ctx0" brushRef="#br0" timeOffset="6120.7139">14470 11930 1436 0,'-13'6'208'0,"-14"17"-91"0,-1 8-14 16,5 15-44-16,4 14-17 16,16 6-18-16,9-1-16 15,15-8-5-15,4-11 0 16,4-11 0-16,1-9-1 16,2-12-82-16,0-5-126 0</inkml:trace>
  <inkml:trace contextRef="#ctx0" brushRef="#br0" timeOffset="6358.0998">14703 11951 1625 0,'-6'5'367'0,"-4"15"-127"15,-1 2-76-15,4 9-85 16,2 8-25-16,1 12-20 15,1 2-6-15,0 6-6 16,3-6-6-16,7-11-12 16,5-1-2-16,9-17-2 15,4-3 0-15,7-12 4 16,2-3-6-16,3-4-61 0,-3-7-41 16</inkml:trace>
  <inkml:trace contextRef="#ctx0" brushRef="#br0" timeOffset="6783.1024">14525 12158 1701 0,'16'4'374'0,"20"0"-225"15,6 4-45-15,4-2-57 16,-2-4-17-16,-1-2-36 15,0-7-43-15,-8-8-112 16,-3-5-71-16,-8-8-97 16,-3-1 66-16,-7-2-35 15,1 5 246-15,-3 11 462 16,2 10-209-16,6 21 30 16,4 11-2-16,4 21-46 15,-1 9-33-15,-1 12-21 16,-20 0 1-16,-3 5-46 15,-5-9 2-15,-16-9 67 16,10 0-662-16</inkml:trace>
  <inkml:trace contextRef="#ctx0" brushRef="#br0" timeOffset="194401.9169">14656 4467 1302 0,'0'0'267'16,"-2"5"-89"-16,2 9 8 0,2 10-44 15,-2 9-13-15,0 14-29 16,0 4-18-16,1 4-30 16,0-3-10-16,13-11-24 15,0-11-8-15,3-10-4 16,2-10 1-16,-5-10 1 16,6-6 1-16,-4-4 1 15,-1-2 3-15,-9 0-29 16,-4-1-42-16,-4-1-137 15</inkml:trace>
  <inkml:trace contextRef="#ctx0" brushRef="#br0" timeOffset="194581.5163">14550 4718 1538 0,'4'0'311'15,"3"0"-37"-15,12-4-113 0,4-3-35 16,11-3-46-16,3-3-28 16,6-1-15-16,2 0-30 15,-5 3-102-15</inkml:trace>
  <inkml:trace contextRef="#ctx0" brushRef="#br0" timeOffset="194858.6295">14895 4452 1503 0,'14'0'288'0,"20"5"-15"16,9 7-70-16,4 24-79 16,-6 19 1-16,-27 30-2 15,-12 14 6-15,-24 4-15 16,-9-16-30-16,-1-27-61 16,-4-23-26-16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5/11/2020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10</a:t>
            </a:fld>
            <a:endParaRPr lang="el-GR"/>
          </a:p>
        </p:txBody>
      </p:sp>
    </p:spTree>
    <p:extLst>
      <p:ext uri="{BB962C8B-B14F-4D97-AF65-F5344CB8AC3E}">
        <p14:creationId xmlns:p14="http://schemas.microsoft.com/office/powerpoint/2010/main" val="261057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11</a:t>
            </a:fld>
            <a:endParaRPr lang="el-GR"/>
          </a:p>
        </p:txBody>
      </p:sp>
    </p:spTree>
    <p:extLst>
      <p:ext uri="{BB962C8B-B14F-4D97-AF65-F5344CB8AC3E}">
        <p14:creationId xmlns:p14="http://schemas.microsoft.com/office/powerpoint/2010/main" val="419911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12</a:t>
            </a:fld>
            <a:endParaRPr lang="el-GR"/>
          </a:p>
        </p:txBody>
      </p:sp>
    </p:spTree>
    <p:extLst>
      <p:ext uri="{BB962C8B-B14F-4D97-AF65-F5344CB8AC3E}">
        <p14:creationId xmlns:p14="http://schemas.microsoft.com/office/powerpoint/2010/main" val="9588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13</a:t>
            </a:fld>
            <a:endParaRPr lang="el-GR"/>
          </a:p>
        </p:txBody>
      </p:sp>
    </p:spTree>
    <p:extLst>
      <p:ext uri="{BB962C8B-B14F-4D97-AF65-F5344CB8AC3E}">
        <p14:creationId xmlns:p14="http://schemas.microsoft.com/office/powerpoint/2010/main" val="57910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15</a:t>
            </a:fld>
            <a:endParaRPr lang="el-GR"/>
          </a:p>
        </p:txBody>
      </p:sp>
    </p:spTree>
    <p:extLst>
      <p:ext uri="{BB962C8B-B14F-4D97-AF65-F5344CB8AC3E}">
        <p14:creationId xmlns:p14="http://schemas.microsoft.com/office/powerpoint/2010/main" val="269777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11/5/2020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258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9423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325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7491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003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15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8323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807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41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004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11/5/2020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1816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5" Type="http://schemas.openxmlformats.org/officeDocument/2006/relationships/image" Target="../media/image91.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8.emf"/><Relationship Id="rId5" Type="http://schemas.openxmlformats.org/officeDocument/2006/relationships/image" Target="../media/image20.png"/><Relationship Id="rId10" Type="http://schemas.openxmlformats.org/officeDocument/2006/relationships/customXml" Target="../ink/ink6.xml"/><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customXml" Target="../ink/ink7.xml"/></Relationships>
</file>

<file path=ppt/slides/_rels/slide1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5.png"/><Relationship Id="rId7" Type="http://schemas.openxmlformats.org/officeDocument/2006/relationships/customXml" Target="../ink/ink8.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jpe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customXml" Target="../ink/ink9.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3.emf"/><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6.png"/><Relationship Id="rId7" Type="http://schemas.openxmlformats.org/officeDocument/2006/relationships/customXml" Target="../ink/ink13.xm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customXml" Target="../ink/ink14.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Up Ribbon 6"/>
          <p:cNvSpPr/>
          <p:nvPr/>
        </p:nvSpPr>
        <p:spPr>
          <a:xfrm>
            <a:off x="1485900" y="152400"/>
            <a:ext cx="6172200" cy="1371600"/>
          </a:xfrm>
          <a:prstGeom prst="ribbon2">
            <a:avLst>
              <a:gd name="adj1" fmla="val 19136"/>
              <a:gd name="adj2" fmla="val 75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Η διάλεξη θα ξεκινήσει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στις 1</a:t>
            </a:r>
            <a:r>
              <a:rPr lang="en-US" sz="2800" dirty="0">
                <a:solidFill>
                  <a:prstClr val="white"/>
                </a:solidFill>
                <a:latin typeface="Calibri" panose="020F0502020204030204"/>
              </a:rPr>
              <a:t>0</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lang="en-US" sz="2800" noProof="0" dirty="0" smtClean="0">
                <a:solidFill>
                  <a:prstClr val="white"/>
                </a:solidFill>
                <a:latin typeface="Calibri" panose="020F0502020204030204"/>
              </a:rPr>
              <a:t>1</a:t>
            </a:r>
            <a:r>
              <a:rPr lang="en-US" sz="2800" noProof="0" dirty="0">
                <a:solidFill>
                  <a:prstClr val="white"/>
                </a:solidFill>
                <a:latin typeface="Calibri" panose="020F0502020204030204"/>
              </a:rPr>
              <a:t>5</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ακριβώς</a:t>
            </a:r>
            <a:endParaRPr kumimoji="0" lang="el-G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4953000"/>
              </a:xfrm>
            </p:spPr>
            <p:txBody>
              <a:bodyPr>
                <a:normAutofit/>
              </a:bodyPr>
              <a:lstStyle/>
              <a:p>
                <a:r>
                  <a:rPr lang="el-GR" b="1" dirty="0" smtClean="0"/>
                  <a:t>Εξισώσεις απλής αρμονικής ταλάντωσης </a:t>
                </a:r>
              </a:p>
              <a:p>
                <a:pPr marL="68580" indent="0">
                  <a:buNone/>
                </a:pPr>
                <a:endParaRPr lang="el-GR" sz="12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n-US" i="1">
                          <a:latin typeface="Cambria Math" panose="02040503050406030204" pitchFamily="18" charset="0"/>
                          <a:ea typeface="Cambria Math" panose="02040503050406030204" pitchFamily="18" charset="0"/>
                        </a:rPr>
                        <m:t>𝑥</m:t>
                      </m:r>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f>
                        <m:fPr>
                          <m:ctrlPr>
                            <a:rPr lang="el-GR" i="1" smtClean="0">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sSup>
                            <m:sSupPr>
                              <m:ctrlPr>
                                <a:rPr lang="el-GR"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𝑥</m:t>
                      </m:r>
                    </m:oMath>
                  </m:oMathPara>
                </a14:m>
                <a:endParaRPr lang="el-GR" b="0" dirty="0" smtClean="0"/>
              </a:p>
              <a:p>
                <a:endParaRPr lang="en-US" sz="1100" dirty="0" smtClean="0"/>
              </a:p>
              <a:p>
                <a:r>
                  <a:rPr lang="el-GR" dirty="0" smtClean="0"/>
                  <a:t>Αν θέσουμε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𝜔</m:t>
                        </m:r>
                      </m:e>
                      <m:sup>
                        <m:r>
                          <a:rPr lang="el-GR" i="1">
                            <a:latin typeface="Cambria Math" panose="02040503050406030204" pitchFamily="18" charset="0"/>
                            <a:ea typeface="Cambria Math" panose="02040503050406030204" pitchFamily="18" charset="0"/>
                          </a:rPr>
                          <m:t>2</m:t>
                        </m:r>
                      </m:sup>
                    </m:sSup>
                    <m:r>
                      <a:rPr lang="el-GR"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l-GR" b="0" i="1" smtClean="0">
                        <a:latin typeface="Cambria Math" panose="02040503050406030204" pitchFamily="18" charset="0"/>
                        <a:ea typeface="Cambria Math" panose="02040503050406030204" pitchFamily="18" charset="0"/>
                      </a:rPr>
                      <m:t>  </m:t>
                    </m:r>
                  </m:oMath>
                </a14:m>
                <a:r>
                  <a:rPr lang="el-GR" dirty="0" smtClean="0"/>
                  <a:t>, τότε έχουμε</a:t>
                </a:r>
                <a:r>
                  <a:rPr lang="el-GR" i="1" dirty="0" smtClean="0">
                    <a:latin typeface="Cambria Math" panose="02040503050406030204" pitchFamily="18" charset="0"/>
                  </a:rPr>
                  <a:t>	</a:t>
                </a:r>
                <a:endParaRPr lang="el-GR" i="1" dirty="0">
                  <a:latin typeface="Cambria Math" panose="02040503050406030204" pitchFamily="18" charset="0"/>
                </a:endParaRPr>
              </a:p>
              <a:p>
                <a:pPr marL="68580" indent="0" algn="ctr">
                  <a:buNone/>
                </a:pPr>
                <a14:m>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en-US"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i="1">
                        <a:latin typeface="Cambria Math" panose="02040503050406030204" pitchFamily="18" charset="0"/>
                      </a:rPr>
                      <m:t>𝑥</m:t>
                    </m:r>
                  </m:oMath>
                </a14:m>
                <a:r>
                  <a:rPr lang="el-GR" dirty="0"/>
                  <a:t> </a:t>
                </a:r>
                <a:endParaRPr lang="el-GR" dirty="0" smtClean="0"/>
              </a:p>
              <a:p>
                <a:endParaRPr lang="en-US" dirty="0" smtClean="0"/>
              </a:p>
              <a:p>
                <a:r>
                  <a:rPr lang="el-GR" dirty="0" smtClean="0"/>
                  <a:t>Λύση διαφορικής εξίσωσης </a:t>
                </a:r>
                <a:r>
                  <a:rPr lang="el-GR" b="0" i="1" dirty="0" smtClean="0">
                    <a:latin typeface="Cambria Math" panose="02040503050406030204" pitchFamily="18" charset="0"/>
                  </a:rPr>
                  <a:t/>
                </a:r>
                <a:br>
                  <a:rPr lang="el-GR" b="0" i="1" dirty="0" smtClean="0">
                    <a:latin typeface="Cambria Math" panose="02040503050406030204" pitchFamily="18" charset="0"/>
                  </a:rPr>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e>
                    </m:func>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953000"/>
              </a:xfrm>
              <a:blipFill rotWithShape="0">
                <a:blip r:embed="rId3"/>
                <a:stretch>
                  <a:fillRect t="-984"/>
                </a:stretch>
              </a:blipFill>
            </p:spPr>
            <p:txBody>
              <a:bodyPr/>
              <a:lstStyle/>
              <a:p>
                <a:r>
                  <a:rPr lang="el-GR">
                    <a:noFill/>
                  </a:rPr>
                  <a:t> </a:t>
                </a:r>
              </a:p>
            </p:txBody>
          </p:sp>
        </mc:Fallback>
      </mc:AlternateContent>
      <p:sp>
        <p:nvSpPr>
          <p:cNvPr id="14" name="Oval 13"/>
          <p:cNvSpPr/>
          <p:nvPr/>
        </p:nvSpPr>
        <p:spPr>
          <a:xfrm>
            <a:off x="4096968" y="5524572"/>
            <a:ext cx="276227" cy="4129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16" name="Elbow Connector 15"/>
          <p:cNvCxnSpPr>
            <a:endCxn id="14" idx="4"/>
          </p:cNvCxnSpPr>
          <p:nvPr/>
        </p:nvCxnSpPr>
        <p:spPr>
          <a:xfrm flipV="1">
            <a:off x="1753816" y="5924519"/>
            <a:ext cx="2481266" cy="2861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57756" y="5672614"/>
            <a:ext cx="1638300" cy="584775"/>
          </a:xfrm>
          <a:prstGeom prst="rect">
            <a:avLst/>
          </a:prstGeom>
          <a:noFill/>
        </p:spPr>
        <p:txBody>
          <a:bodyPr wrap="square" rtlCol="0">
            <a:spAutoFit/>
          </a:bodyPr>
          <a:lstStyle/>
          <a:p>
            <a:r>
              <a:rPr lang="el-GR" sz="1600" dirty="0"/>
              <a:t>Πλάτος ταλάντωσης</a:t>
            </a:r>
          </a:p>
        </p:txBody>
      </p:sp>
      <p:sp>
        <p:nvSpPr>
          <p:cNvPr id="24" name="Oval 23"/>
          <p:cNvSpPr/>
          <p:nvPr/>
        </p:nvSpPr>
        <p:spPr>
          <a:xfrm>
            <a:off x="4886123" y="5522019"/>
            <a:ext cx="285749" cy="4129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26" name="Elbow Connector 25"/>
          <p:cNvCxnSpPr>
            <a:endCxn id="24" idx="4"/>
          </p:cNvCxnSpPr>
          <p:nvPr/>
        </p:nvCxnSpPr>
        <p:spPr>
          <a:xfrm rot="10800000">
            <a:off x="5028998" y="5934975"/>
            <a:ext cx="2591002" cy="32241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32237" y="5723218"/>
            <a:ext cx="1543050" cy="584775"/>
          </a:xfrm>
          <a:prstGeom prst="rect">
            <a:avLst/>
          </a:prstGeom>
          <a:noFill/>
        </p:spPr>
        <p:txBody>
          <a:bodyPr wrap="square" rtlCol="0">
            <a:spAutoFit/>
          </a:bodyPr>
          <a:lstStyle/>
          <a:p>
            <a:r>
              <a:rPr lang="el-GR" sz="1600" dirty="0"/>
              <a:t>Συχνότητα ταλάντωσης</a:t>
            </a:r>
          </a:p>
        </p:txBody>
      </p:sp>
      <p:sp>
        <p:nvSpPr>
          <p:cNvPr id="29" name="Oval 28"/>
          <p:cNvSpPr/>
          <p:nvPr/>
        </p:nvSpPr>
        <p:spPr>
          <a:xfrm>
            <a:off x="5572327" y="5520355"/>
            <a:ext cx="323851" cy="4373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31" name="Elbow Connector 30"/>
          <p:cNvCxnSpPr/>
          <p:nvPr/>
        </p:nvCxnSpPr>
        <p:spPr>
          <a:xfrm rot="10800000" flipV="1">
            <a:off x="5896178" y="5411723"/>
            <a:ext cx="1571422" cy="2726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91504" y="4826948"/>
            <a:ext cx="2286000" cy="584775"/>
          </a:xfrm>
          <a:prstGeom prst="rect">
            <a:avLst/>
          </a:prstGeom>
          <a:noFill/>
        </p:spPr>
        <p:txBody>
          <a:bodyPr wrap="square" rtlCol="0">
            <a:spAutoFit/>
          </a:bodyPr>
          <a:lstStyle/>
          <a:p>
            <a:r>
              <a:rPr lang="el-GR" sz="1600" dirty="0"/>
              <a:t>Φάση μετατόπισης</a:t>
            </a:r>
            <a:r>
              <a:rPr lang="en-US" sz="1600" dirty="0"/>
              <a:t> </a:t>
            </a:r>
            <a:r>
              <a:rPr lang="el-GR" sz="1600" dirty="0"/>
              <a:t>ή </a:t>
            </a:r>
            <a:r>
              <a:rPr lang="el-GR" sz="1600" dirty="0" smtClean="0"/>
              <a:t>αρχική φάση</a:t>
            </a:r>
            <a:endParaRPr lang="el-GR" sz="1600" dirty="0"/>
          </a:p>
        </p:txBody>
      </p:sp>
      <p:sp>
        <p:nvSpPr>
          <p:cNvPr id="33" name="Rounded Rectangle 32"/>
          <p:cNvSpPr/>
          <p:nvPr/>
        </p:nvSpPr>
        <p:spPr>
          <a:xfrm>
            <a:off x="4800600" y="5400744"/>
            <a:ext cx="1157287" cy="783074"/>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35" name="Elbow Connector 34"/>
          <p:cNvCxnSpPr>
            <a:endCxn id="33" idx="0"/>
          </p:cNvCxnSpPr>
          <p:nvPr/>
        </p:nvCxnSpPr>
        <p:spPr>
          <a:xfrm flipV="1">
            <a:off x="914400" y="5390264"/>
            <a:ext cx="4464844" cy="230569"/>
          </a:xfrm>
          <a:prstGeom prst="bentConnector4">
            <a:avLst>
              <a:gd name="adj1" fmla="val 43520"/>
              <a:gd name="adj2" fmla="val 169795"/>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762000" y="5295973"/>
            <a:ext cx="861510" cy="338554"/>
          </a:xfrm>
          <a:prstGeom prst="rect">
            <a:avLst/>
          </a:prstGeom>
          <a:noFill/>
        </p:spPr>
        <p:txBody>
          <a:bodyPr wrap="square" rtlCol="0">
            <a:spAutoFit/>
          </a:bodyPr>
          <a:lstStyle/>
          <a:p>
            <a:r>
              <a:rPr lang="el-GR" sz="1600" dirty="0"/>
              <a:t>Φάση</a:t>
            </a:r>
          </a:p>
        </p:txBody>
      </p:sp>
      <p:sp>
        <p:nvSpPr>
          <p:cNvPr id="17" name="Rounded Rectangle 16"/>
          <p:cNvSpPr/>
          <p:nvPr/>
        </p:nvSpPr>
        <p:spPr>
          <a:xfrm>
            <a:off x="3867231" y="3657600"/>
            <a:ext cx="1847769" cy="783074"/>
          </a:xfrm>
          <a:prstGeom prst="roundRect">
            <a:avLst/>
          </a:prstGeom>
          <a:no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11" name="Straight Arrow Connector 10"/>
          <p:cNvCxnSpPr/>
          <p:nvPr/>
        </p:nvCxnSpPr>
        <p:spPr>
          <a:xfrm flipH="1">
            <a:off x="5715001" y="4049137"/>
            <a:ext cx="24383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66184" y="3710583"/>
            <a:ext cx="1901483" cy="338554"/>
          </a:xfrm>
          <a:prstGeom prst="rect">
            <a:avLst/>
          </a:prstGeom>
          <a:noFill/>
        </p:spPr>
        <p:txBody>
          <a:bodyPr wrap="none" rtlCol="0">
            <a:spAutoFit/>
          </a:bodyPr>
          <a:lstStyle/>
          <a:p>
            <a:r>
              <a:rPr lang="el-GR" sz="1600" dirty="0" smtClean="0"/>
              <a:t>Διαφορική εξίσωση</a:t>
            </a:r>
            <a:endParaRPr lang="el-GR" sz="1600" dirty="0"/>
          </a:p>
        </p:txBody>
      </p:sp>
    </p:spTree>
    <p:extLst>
      <p:ext uri="{BB962C8B-B14F-4D97-AF65-F5344CB8AC3E}">
        <p14:creationId xmlns:p14="http://schemas.microsoft.com/office/powerpoint/2010/main" val="18847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4" grpId="0" animBg="1"/>
      <p:bldP spid="27" grpId="0"/>
      <p:bldP spid="29" grpId="0" animBg="1"/>
      <p:bldP spid="32" grpId="0"/>
      <p:bldP spid="33" grpId="0" animBg="1"/>
      <p:bldP spid="43" grpId="0"/>
      <p:bldP spid="17"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grpSp>
        <p:nvGrpSpPr>
          <p:cNvPr id="4" name="Group 3"/>
          <p:cNvGrpSpPr/>
          <p:nvPr/>
        </p:nvGrpSpPr>
        <p:grpSpPr>
          <a:xfrm>
            <a:off x="498896" y="1676400"/>
            <a:ext cx="4673730" cy="4488009"/>
            <a:chOff x="498896" y="1676400"/>
            <a:chExt cx="4673730" cy="4488009"/>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703" r="2703" b="1982"/>
            <a:stretch/>
          </p:blipFill>
          <p:spPr>
            <a:xfrm>
              <a:off x="498896" y="1676400"/>
              <a:ext cx="4673730" cy="440666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947475" y="2590800"/>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3" name="TextBox 2"/>
                <p:cNvSpPr txBox="1">
                  <a:spLocks noRot="1" noChangeAspect="1" noMove="1" noResize="1" noEditPoints="1" noAdjustHandles="1" noChangeArrowheads="1" noChangeShapeType="1" noTextEdit="1"/>
                </p:cNvSpPr>
                <p:nvPr/>
              </p:nvSpPr>
              <p:spPr>
                <a:xfrm>
                  <a:off x="4947475" y="2590800"/>
                  <a:ext cx="201017" cy="276999"/>
                </a:xfrm>
                <a:prstGeom prst="rect">
                  <a:avLst/>
                </a:prstGeom>
                <a:blipFill rotWithShape="0">
                  <a:blip r:embed="rId4"/>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84325" y="2590799"/>
                  <a:ext cx="20101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1584325" y="2590799"/>
                  <a:ext cx="201017" cy="276999"/>
                </a:xfrm>
                <a:prstGeom prst="rect">
                  <a:avLst/>
                </a:prstGeom>
                <a:blipFill rotWithShape="0">
                  <a:blip r:embed="rId5"/>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84325" y="5887410"/>
                  <a:ext cx="2073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7" name="TextBox 6"/>
                <p:cNvSpPr txBox="1">
                  <a:spLocks noRot="1" noChangeAspect="1" noMove="1" noResize="1" noEditPoints="1" noAdjustHandles="1" noChangeArrowheads="1" noChangeShapeType="1" noTextEdit="1"/>
                </p:cNvSpPr>
                <p:nvPr/>
              </p:nvSpPr>
              <p:spPr>
                <a:xfrm>
                  <a:off x="1584325" y="5887410"/>
                  <a:ext cx="207367" cy="276999"/>
                </a:xfrm>
                <a:prstGeom prst="rect">
                  <a:avLst/>
                </a:prstGeom>
                <a:blipFill rotWithShape="0">
                  <a:blip r:embed="rId6"/>
                  <a:stretch>
                    <a:fillRect l="-26471" r="-23529"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44374" y="5887409"/>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4944374" y="5887409"/>
                  <a:ext cx="201017" cy="276999"/>
                </a:xfrm>
                <a:prstGeom prst="rect">
                  <a:avLst/>
                </a:prstGeom>
                <a:blipFill rotWithShape="0">
                  <a:blip r:embed="rId7"/>
                  <a:stretch>
                    <a:fillRect l="-27273" r="-27273" b="-6667"/>
                  </a:stretch>
                </a:blipFill>
              </p:spPr>
              <p:txBody>
                <a:bodyPr/>
                <a:lstStyle/>
                <a:p>
                  <a:r>
                    <a:rPr lang="el-GR">
                      <a:noFill/>
                    </a:rPr>
                    <a:t> </a:t>
                  </a:r>
                </a:p>
              </p:txBody>
            </p:sp>
          </mc:Fallback>
        </mc:AlternateContent>
      </p:grpSp>
      <p:grpSp>
        <p:nvGrpSpPr>
          <p:cNvPr id="5" name="Group 4"/>
          <p:cNvGrpSpPr/>
          <p:nvPr/>
        </p:nvGrpSpPr>
        <p:grpSpPr>
          <a:xfrm>
            <a:off x="5325374" y="1300228"/>
            <a:ext cx="3352800" cy="5210759"/>
            <a:chOff x="5325374" y="1300228"/>
            <a:chExt cx="3352800" cy="5210759"/>
          </a:xfrm>
        </p:grpSpPr>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r="1156"/>
            <a:stretch/>
          </p:blipFill>
          <p:spPr>
            <a:xfrm>
              <a:off x="5325374" y="1300228"/>
              <a:ext cx="3352800" cy="5210759"/>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379768" y="2484307"/>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9" name="TextBox 8"/>
                <p:cNvSpPr txBox="1">
                  <a:spLocks noRot="1" noChangeAspect="1" noMove="1" noResize="1" noEditPoints="1" noAdjustHandles="1" noChangeArrowheads="1" noChangeShapeType="1" noTextEdit="1"/>
                </p:cNvSpPr>
                <p:nvPr/>
              </p:nvSpPr>
              <p:spPr>
                <a:xfrm>
                  <a:off x="5379768" y="2484307"/>
                  <a:ext cx="201017" cy="276999"/>
                </a:xfrm>
                <a:prstGeom prst="rect">
                  <a:avLst/>
                </a:prstGeom>
                <a:blipFill rotWithShape="0">
                  <a:blip r:embed="rId9"/>
                  <a:stretch>
                    <a:fillRect l="-31250" r="-28125"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82457" y="5764865"/>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5382457" y="5764865"/>
                  <a:ext cx="201017" cy="276999"/>
                </a:xfrm>
                <a:prstGeom prst="rect">
                  <a:avLst/>
                </a:prstGeom>
                <a:blipFill rotWithShape="0">
                  <a:blip r:embed="rId10"/>
                  <a:stretch>
                    <a:fillRect l="-30303" r="-24242" b="-6667"/>
                  </a:stretch>
                </a:blipFill>
              </p:spPr>
              <p:txBody>
                <a:bodyPr/>
                <a:lstStyle/>
                <a:p>
                  <a:r>
                    <a:rPr lang="el-GR">
                      <a:noFill/>
                    </a:rPr>
                    <a:t> </a:t>
                  </a:r>
                </a:p>
              </p:txBody>
            </p:sp>
          </mc:Fallback>
        </mc:AlternateContent>
      </p:grpSp>
      <mc:AlternateContent xmlns:mc="http://schemas.openxmlformats.org/markup-compatibility/2006">
        <mc:Choice xmlns:p14="http://schemas.microsoft.com/office/powerpoint/2010/main" Requires="p14">
          <p:contentPart p14:bwMode="auto" r:id="rId11">
            <p14:nvContentPartPr>
              <p14:cNvPr id="11" name="Ink 10"/>
              <p14:cNvContentPartPr/>
              <p14:nvPr/>
            </p14:nvContentPartPr>
            <p14:xfrm>
              <a:off x="3283920" y="2927880"/>
              <a:ext cx="5400" cy="47880"/>
            </p14:xfrm>
          </p:contentPart>
        </mc:Choice>
        <mc:Fallback>
          <p:pic>
            <p:nvPicPr>
              <p:cNvPr id="11" name="Ink 10"/>
              <p:cNvPicPr/>
              <p:nvPr/>
            </p:nvPicPr>
            <p:blipFill>
              <a:blip r:embed="rId12"/>
              <a:stretch>
                <a:fillRect/>
              </a:stretch>
            </p:blipFill>
            <p:spPr>
              <a:xfrm>
                <a:off x="3277800" y="2922120"/>
                <a:ext cx="17280" cy="59760"/>
              </a:xfrm>
              <a:prstGeom prst="rect">
                <a:avLst/>
              </a:prstGeom>
            </p:spPr>
          </p:pic>
        </mc:Fallback>
      </mc:AlternateContent>
    </p:spTree>
    <p:extLst>
      <p:ext uri="{BB962C8B-B14F-4D97-AF65-F5344CB8AC3E}">
        <p14:creationId xmlns:p14="http://schemas.microsoft.com/office/powerpoint/2010/main" val="160238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371600"/>
                <a:ext cx="8024650" cy="5257800"/>
              </a:xfrm>
            </p:spPr>
            <p:txBody>
              <a:bodyPr>
                <a:normAutofit fontScale="62500" lnSpcReduction="20000"/>
              </a:bodyPr>
              <a:lstStyle/>
              <a:p>
                <a:r>
                  <a:rPr lang="el-GR" b="1" dirty="0" smtClean="0"/>
                  <a:t>Γωνιακή Συχνότητα ταλάντωσης </a:t>
                </a:r>
              </a:p>
              <a:p>
                <a:pPr marL="68580" indent="0">
                  <a:buNone/>
                </a:pPr>
                <a:r>
                  <a:rPr lang="en-US" b="0" i="1" dirty="0" smtClean="0">
                    <a:latin typeface="Cambria Math" panose="02040503050406030204" pitchFamily="18" charset="0"/>
                  </a:rPr>
                  <a:t/>
                </a:r>
                <a:br>
                  <a:rPr lang="en-US"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sz="2600" b="0" i="1" smtClean="0">
                          <a:latin typeface="Cambria Math" panose="02040503050406030204" pitchFamily="18" charset="0"/>
                        </a:rPr>
                        <m:t>𝜔</m:t>
                      </m:r>
                      <m:r>
                        <a:rPr lang="el-GR" sz="2600" b="0" i="0" smtClean="0">
                          <a:latin typeface="Cambria Math" panose="02040503050406030204" pitchFamily="18" charset="0"/>
                        </a:rPr>
                        <m:t>=</m:t>
                      </m:r>
                      <m:rad>
                        <m:radPr>
                          <m:degHide m:val="on"/>
                          <m:ctrlPr>
                            <a:rPr lang="el-GR" sz="2600" b="0" i="1" smtClean="0">
                              <a:latin typeface="Cambria Math" panose="02040503050406030204" pitchFamily="18" charset="0"/>
                            </a:rPr>
                          </m:ctrlPr>
                        </m:radPr>
                        <m:deg/>
                        <m:e>
                          <m:f>
                            <m:fPr>
                              <m:ctrlPr>
                                <a:rPr lang="el-GR" sz="2600" b="0" i="1" smtClean="0">
                                  <a:latin typeface="Cambria Math" panose="02040503050406030204" pitchFamily="18" charset="0"/>
                                </a:rPr>
                              </m:ctrlPr>
                            </m:fPr>
                            <m:num>
                              <m:r>
                                <a:rPr lang="en-US" sz="2600" b="0" i="1" smtClean="0">
                                  <a:latin typeface="Cambria Math" panose="02040503050406030204" pitchFamily="18" charset="0"/>
                                </a:rPr>
                                <m:t>𝑘</m:t>
                              </m:r>
                            </m:num>
                            <m:den>
                              <m:r>
                                <a:rPr lang="en-US" sz="2600" b="0" i="1" smtClean="0">
                                  <a:latin typeface="Cambria Math" panose="02040503050406030204" pitchFamily="18" charset="0"/>
                                </a:rPr>
                                <m:t>𝑚</m:t>
                              </m:r>
                            </m:den>
                          </m:f>
                        </m:e>
                      </m:rad>
                    </m:oMath>
                  </m:oMathPara>
                </a14:m>
                <a:endParaRPr lang="en-US" dirty="0" smtClean="0"/>
              </a:p>
              <a:p>
                <a:pPr lvl="1"/>
                <a:r>
                  <a:rPr lang="el-GR" dirty="0" smtClean="0"/>
                  <a:t>Μετριέται σε </a:t>
                </a:r>
                <a:r>
                  <a:rPr lang="en-US" dirty="0" smtClean="0"/>
                  <a:t>rad/s</a:t>
                </a:r>
                <a:endParaRPr lang="el-GR" dirty="0" smtClean="0"/>
              </a:p>
              <a:p>
                <a:pPr lvl="1"/>
                <a:r>
                  <a:rPr lang="el-GR" dirty="0" smtClean="0"/>
                  <a:t>Ορίζει πόσο γρήγορα ταλαντώνεται το σώμα</a:t>
                </a:r>
                <a:endParaRPr lang="el-GR" dirty="0"/>
              </a:p>
              <a:p>
                <a:endParaRPr lang="el-GR" b="1" dirty="0" smtClean="0"/>
              </a:p>
              <a:p>
                <a:r>
                  <a:rPr lang="el-GR" b="1" dirty="0" smtClean="0"/>
                  <a:t>Περίοδος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𝑇</m:t>
                    </m:r>
                    <m:r>
                      <a:rPr lang="el-GR" sz="2600">
                        <a:latin typeface="Cambria Math" panose="02040503050406030204" pitchFamily="18" charset="0"/>
                      </a:rPr>
                      <m:t>=</m:t>
                    </m:r>
                    <m:f>
                      <m:fPr>
                        <m:ctrlPr>
                          <a:rPr lang="el-GR" sz="2600" i="1">
                            <a:latin typeface="Cambria Math" panose="02040503050406030204" pitchFamily="18" charset="0"/>
                          </a:rPr>
                        </m:ctrlPr>
                      </m:fPr>
                      <m:num>
                        <m:r>
                          <a:rPr lang="el-GR"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𝜔</m:t>
                        </m:r>
                      </m:den>
                    </m:f>
                    <m:r>
                      <a:rPr lang="el-GR" sz="2600" i="1">
                        <a:latin typeface="Cambria Math" panose="02040503050406030204" pitchFamily="18" charset="0"/>
                      </a:rPr>
                      <m:t>=2</m:t>
                    </m:r>
                    <m:r>
                      <a:rPr lang="el-GR" sz="2600" i="1">
                        <a:latin typeface="Cambria Math" panose="02040503050406030204" pitchFamily="18" charset="0"/>
                      </a:rPr>
                      <m:t>𝜋</m:t>
                    </m:r>
                    <m:rad>
                      <m:radPr>
                        <m:degHide m:val="on"/>
                        <m:ctrlPr>
                          <a:rPr lang="el-GR" sz="2600" i="1">
                            <a:latin typeface="Cambria Math" panose="02040503050406030204" pitchFamily="18" charset="0"/>
                          </a:rPr>
                        </m:ctrlPr>
                      </m:radPr>
                      <m:deg/>
                      <m:e>
                        <m:f>
                          <m:fPr>
                            <m:ctrlPr>
                              <a:rPr lang="el-GR" sz="2600" i="1">
                                <a:latin typeface="Cambria Math" panose="02040503050406030204" pitchFamily="18" charset="0"/>
                              </a:rPr>
                            </m:ctrlPr>
                          </m:fPr>
                          <m:num>
                            <m:r>
                              <a:rPr lang="en-US" sz="2600" i="1">
                                <a:latin typeface="Cambria Math" panose="02040503050406030204" pitchFamily="18" charset="0"/>
                              </a:rPr>
                              <m:t>𝑚</m:t>
                            </m:r>
                          </m:num>
                          <m:den>
                            <m:r>
                              <a:rPr lang="en-US" sz="2600" i="1">
                                <a:latin typeface="Cambria Math" panose="02040503050406030204" pitchFamily="18" charset="0"/>
                              </a:rPr>
                              <m:t>𝑘</m:t>
                            </m:r>
                          </m:den>
                        </m:f>
                      </m:e>
                    </m:rad>
                  </m:oMath>
                </a14:m>
                <a:endParaRPr lang="el-GR" dirty="0" smtClean="0"/>
              </a:p>
              <a:p>
                <a:pPr lvl="1"/>
                <a:endParaRPr lang="el-GR" dirty="0" smtClean="0"/>
              </a:p>
              <a:p>
                <a:pPr lvl="1"/>
                <a:r>
                  <a:rPr lang="el-GR" dirty="0" smtClean="0"/>
                  <a:t>Χρόνος που απαιτείται για μια πλήρη ταλάντωση</a:t>
                </a:r>
                <a:endParaRPr lang="en-US" dirty="0"/>
              </a:p>
              <a:p>
                <a:endParaRPr lang="en-US" dirty="0"/>
              </a:p>
              <a:p>
                <a:r>
                  <a:rPr lang="el-GR" b="1" dirty="0"/>
                  <a:t>Συχνότητα (σε </a:t>
                </a:r>
                <a:r>
                  <a:rPr lang="en-US" b="1" dirty="0"/>
                  <a:t>Hertz)</a:t>
                </a: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1</m:t>
                        </m:r>
                      </m:num>
                      <m:den>
                        <m:r>
                          <a:rPr lang="en-US" sz="2600" i="1">
                            <a:latin typeface="Cambria Math" panose="02040503050406030204" pitchFamily="18" charset="0"/>
                          </a:rPr>
                          <m:t>𝑇</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l-GR" sz="2600" i="1">
                            <a:latin typeface="Cambria Math" panose="02040503050406030204" pitchFamily="18" charset="0"/>
                          </a:rPr>
                          <m:t>𝜔</m:t>
                        </m:r>
                      </m:num>
                      <m:den>
                        <m:r>
                          <a:rPr lang="el-GR" sz="2600" i="1">
                            <a:latin typeface="Cambria Math" panose="02040503050406030204" pitchFamily="18" charset="0"/>
                          </a:rPr>
                          <m:t>2</m:t>
                        </m:r>
                        <m:r>
                          <a:rPr lang="el-GR" sz="2600" i="1">
                            <a:latin typeface="Cambria Math" panose="02040503050406030204" pitchFamily="18" charset="0"/>
                          </a:rPr>
                          <m:t>𝜋</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l-GR" sz="2600" i="1">
                            <a:latin typeface="Cambria Math" panose="02040503050406030204" pitchFamily="18" charset="0"/>
                          </a:rPr>
                          <m:t>1</m:t>
                        </m:r>
                      </m:num>
                      <m:den>
                        <m:r>
                          <a:rPr lang="el-GR" sz="2600" i="1">
                            <a:latin typeface="Cambria Math" panose="02040503050406030204" pitchFamily="18" charset="0"/>
                          </a:rPr>
                          <m:t>2</m:t>
                        </m:r>
                        <m:r>
                          <a:rPr lang="el-GR" sz="2600" i="1">
                            <a:latin typeface="Cambria Math" panose="02040503050406030204" pitchFamily="18" charset="0"/>
                          </a:rPr>
                          <m:t>𝜋</m:t>
                        </m:r>
                      </m:den>
                    </m:f>
                    <m:rad>
                      <m:radPr>
                        <m:degHide m:val="on"/>
                        <m:ctrlPr>
                          <a:rPr lang="el-GR" sz="2600" i="1">
                            <a:latin typeface="Cambria Math" panose="02040503050406030204" pitchFamily="18" charset="0"/>
                          </a:rPr>
                        </m:ctrlPr>
                      </m:radPr>
                      <m:deg/>
                      <m:e>
                        <m:f>
                          <m:fPr>
                            <m:ctrlPr>
                              <a:rPr lang="el-GR" sz="2600" i="1">
                                <a:latin typeface="Cambria Math" panose="02040503050406030204" pitchFamily="18" charset="0"/>
                              </a:rPr>
                            </m:ctrlPr>
                          </m:fPr>
                          <m:num>
                            <m:r>
                              <a:rPr lang="en-US" sz="2600" i="1">
                                <a:latin typeface="Cambria Math" panose="02040503050406030204" pitchFamily="18" charset="0"/>
                              </a:rPr>
                              <m:t>𝑘</m:t>
                            </m:r>
                          </m:num>
                          <m:den>
                            <m:r>
                              <a:rPr lang="en-US" sz="2600" i="1">
                                <a:latin typeface="Cambria Math" panose="02040503050406030204" pitchFamily="18" charset="0"/>
                              </a:rPr>
                              <m:t>𝑚</m:t>
                            </m:r>
                          </m:den>
                        </m:f>
                      </m:e>
                    </m:rad>
                  </m:oMath>
                </a14:m>
                <a:endParaRPr lang="el-GR" dirty="0" smtClean="0"/>
              </a:p>
              <a:p>
                <a:pPr lvl="1"/>
                <a:endParaRPr lang="el-GR" dirty="0" smtClean="0"/>
              </a:p>
              <a:p>
                <a:pPr lvl="1"/>
                <a:r>
                  <a:rPr lang="el-GR" dirty="0" smtClean="0"/>
                  <a:t>Ορίζει το πλήθος των ταλαντώσεων που εκτελούνται στη μονάδα του χρόνου</a:t>
                </a:r>
                <a:endParaRPr lang="el-GR" dirty="0"/>
              </a:p>
              <a:p>
                <a:pPr lvl="1"/>
                <a:endParaRPr lang="en-US" sz="1100" dirty="0"/>
              </a:p>
              <a:p>
                <a:r>
                  <a:rPr lang="el-GR" b="1" dirty="0"/>
                  <a:t>Σχέση με γωνιακή συχνότητα </a:t>
                </a:r>
                <a:r>
                  <a:rPr lang="el-GR" i="1" dirty="0">
                    <a:latin typeface="Cambria Math" panose="02040503050406030204" pitchFamily="18" charset="0"/>
                  </a:rPr>
                  <a:t/>
                </a:r>
                <a:br>
                  <a:rPr lang="el-GR" i="1" dirty="0">
                    <a:latin typeface="Cambria Math" panose="02040503050406030204" pitchFamily="18" charset="0"/>
                  </a:rPr>
                </a:b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l-GR" sz="2600" i="1">
                        <a:latin typeface="Cambria Math" panose="02040503050406030204" pitchFamily="18" charset="0"/>
                      </a:rPr>
                      <m:t>𝜔</m:t>
                    </m:r>
                    <m:r>
                      <a:rPr lang="el-GR" sz="2600" i="1">
                        <a:latin typeface="Cambria Math" panose="02040503050406030204" pitchFamily="18" charset="0"/>
                      </a:rPr>
                      <m:t>=2</m:t>
                    </m:r>
                    <m:r>
                      <a:rPr lang="el-GR" sz="2600" i="1">
                        <a:latin typeface="Cambria Math" panose="02040503050406030204" pitchFamily="18" charset="0"/>
                      </a:rPr>
                      <m:t>𝜋</m:t>
                    </m:r>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𝛵</m:t>
                        </m:r>
                      </m:den>
                    </m:f>
                  </m:oMath>
                </a14:m>
                <a:endParaRPr lang="el-GR" i="1" dirty="0" smtClean="0"/>
              </a:p>
              <a:p>
                <a:pPr lvl="1"/>
                <a:endParaRPr lang="el-GR"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371600"/>
                <a:ext cx="8024650" cy="5257800"/>
              </a:xfrm>
              <a:blipFill rotWithShape="0">
                <a:blip r:embed="rId3"/>
                <a:stretch>
                  <a:fillRect t="-1043"/>
                </a:stretch>
              </a:blipFill>
            </p:spPr>
            <p:txBody>
              <a:bodyPr/>
              <a:lstStyle/>
              <a:p>
                <a:r>
                  <a:rPr lang="el-GR">
                    <a:noFill/>
                  </a:rPr>
                  <a:t> </a:t>
                </a:r>
              </a:p>
            </p:txBody>
          </p:sp>
        </mc:Fallback>
      </mc:AlternateContent>
    </p:spTree>
    <p:extLst>
      <p:ext uri="{BB962C8B-B14F-4D97-AF65-F5344CB8AC3E}">
        <p14:creationId xmlns:p14="http://schemas.microsoft.com/office/powerpoint/2010/main" val="15504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fade">
                                      <p:cBhvr>
                                        <p:cTn id="4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26" r="4284" b="57905"/>
          <a:stretch/>
        </p:blipFill>
        <p:spPr>
          <a:xfrm>
            <a:off x="4953000" y="1507199"/>
            <a:ext cx="3487948" cy="1828800"/>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1" y="1371600"/>
                <a:ext cx="7891400" cy="5257800"/>
              </a:xfrm>
            </p:spPr>
            <p:txBody>
              <a:bodyPr>
                <a:normAutofit/>
              </a:bodyPr>
              <a:lstStyle/>
              <a:p>
                <a:r>
                  <a:rPr lang="el-GR" sz="2000" b="1" dirty="0" smtClean="0"/>
                  <a:t>Σταθερά </a:t>
                </a:r>
                <a:r>
                  <a:rPr lang="el-GR" sz="2000" b="1" dirty="0"/>
                  <a:t>αρχικής φάσης </a:t>
                </a:r>
                <a14:m>
                  <m:oMath xmlns:m="http://schemas.openxmlformats.org/officeDocument/2006/math">
                    <m:r>
                      <a:rPr lang="el-GR" sz="2000" b="1" i="1">
                        <a:latin typeface="Cambria Math" panose="02040503050406030204" pitchFamily="18" charset="0"/>
                      </a:rPr>
                      <m:t>𝝋</m:t>
                    </m:r>
                  </m:oMath>
                </a14:m>
                <a:endParaRPr lang="en-US" sz="2000" b="1" dirty="0"/>
              </a:p>
              <a:p>
                <a:endParaRPr lang="el-GR" sz="2000" dirty="0" smtClean="0"/>
              </a:p>
              <a:p>
                <a:r>
                  <a:rPr lang="el-GR" sz="2000" dirty="0" smtClean="0"/>
                  <a:t>Ορίζει </a:t>
                </a:r>
                <a:r>
                  <a:rPr lang="el-GR" sz="2000" dirty="0"/>
                  <a:t>την τιμή του </a:t>
                </a:r>
                <a:r>
                  <a:rPr lang="el-GR" sz="2000" dirty="0" err="1"/>
                  <a:t>συνημιτόνου</a:t>
                </a:r>
                <a:r>
                  <a:rPr lang="el-GR" sz="2000" dirty="0"/>
                  <a:t> </a:t>
                </a:r>
                <a:r>
                  <a:rPr lang="el-GR" sz="2000" dirty="0" smtClean="0"/>
                  <a:t/>
                </a:r>
                <a:br>
                  <a:rPr lang="el-GR" sz="2000" dirty="0" smtClean="0"/>
                </a:br>
                <a:r>
                  <a:rPr lang="el-GR" sz="2000" dirty="0" smtClean="0"/>
                  <a:t>τη </a:t>
                </a:r>
                <a:r>
                  <a:rPr lang="el-GR" sz="2000" dirty="0"/>
                  <a:t>στιγμή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oMath>
                </a14:m>
                <a:endParaRPr lang="el-GR" sz="2000" dirty="0"/>
              </a:p>
              <a:p>
                <a:pPr lvl="1"/>
                <a:r>
                  <a:rPr lang="en-US" sz="2000" dirty="0"/>
                  <a:t>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r>
                      <m:rPr>
                        <m:sty m:val="p"/>
                      </m:rPr>
                      <a:rPr lang="en-US" sz="2000">
                        <a:latin typeface="Cambria Math" panose="02040503050406030204" pitchFamily="18" charset="0"/>
                      </a:rPr>
                      <m:t>x</m:t>
                    </m:r>
                    <m:d>
                      <m:dPr>
                        <m:ctrlPr>
                          <a:rPr lang="en-US" sz="2000" i="1">
                            <a:latin typeface="Cambria Math" panose="02040503050406030204" pitchFamily="18" charset="0"/>
                          </a:rPr>
                        </m:ctrlPr>
                      </m:dPr>
                      <m:e>
                        <m:r>
                          <a:rPr lang="en-US" sz="2000">
                            <a:latin typeface="Cambria Math" panose="02040503050406030204" pitchFamily="18" charset="0"/>
                          </a:rPr>
                          <m:t>0</m:t>
                        </m:r>
                      </m:e>
                    </m:d>
                    <m:r>
                      <a:rPr lang="el-GR" sz="2000" b="0" i="0" smtClean="0">
                        <a:latin typeface="Cambria Math" panose="02040503050406030204" pitchFamily="18" charset="0"/>
                      </a:rPr>
                      <m:t>=</m:t>
                    </m:r>
                    <m:r>
                      <a:rPr lang="el-GR" sz="2000" i="1">
                        <a:latin typeface="Cambria Math" panose="02040503050406030204" pitchFamily="18" charset="0"/>
                      </a:rPr>
                      <m:t>𝛢</m:t>
                    </m:r>
                    <m:r>
                      <m:rPr>
                        <m:sty m:val="p"/>
                      </m:rPr>
                      <a:rPr lang="en-US" sz="2000" i="0">
                        <a:latin typeface="Cambria Math" panose="02040503050406030204" pitchFamily="18" charset="0"/>
                      </a:rPr>
                      <m:t>cos</m:t>
                    </m:r>
                    <m:r>
                      <a:rPr lang="en-US" sz="2000" i="1">
                        <a:latin typeface="Cambria Math" panose="02040503050406030204" pitchFamily="18" charset="0"/>
                      </a:rPr>
                      <m:t>(</m:t>
                    </m:r>
                    <m:r>
                      <a:rPr lang="el-GR" sz="2000" i="1">
                        <a:latin typeface="Cambria Math" panose="02040503050406030204" pitchFamily="18" charset="0"/>
                      </a:rPr>
                      <m:t>𝜑</m:t>
                    </m:r>
                    <m:r>
                      <a:rPr lang="el-GR" sz="2000" i="1">
                        <a:latin typeface="Cambria Math" panose="02040503050406030204" pitchFamily="18" charset="0"/>
                      </a:rPr>
                      <m:t>)</m:t>
                    </m:r>
                  </m:oMath>
                </a14:m>
                <a:endParaRPr lang="en-US" sz="2000" i="1" dirty="0" smtClean="0"/>
              </a:p>
              <a:p>
                <a:pPr lvl="1"/>
                <a:r>
                  <a:rPr lang="el-GR" sz="2000" dirty="0" smtClean="0"/>
                  <a:t>Εναλλακτικά, ορίζει τη θέση του </a:t>
                </a:r>
                <a:br>
                  <a:rPr lang="el-GR" sz="2000" dirty="0" smtClean="0"/>
                </a:br>
                <a:r>
                  <a:rPr lang="el-GR" sz="2000" dirty="0" smtClean="0"/>
                  <a:t>σώματος όταν ξεκινάμε να μελετάμε την ταλάντωση</a:t>
                </a:r>
                <a:endParaRPr lang="en-US" sz="2000" dirty="0"/>
              </a:p>
              <a:p>
                <a:pPr marL="68580" indent="0">
                  <a:buNone/>
                </a:pPr>
                <a:endParaRPr lang="el-GR" sz="1050" dirty="0"/>
              </a:p>
              <a:p>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r>
                          <a:rPr lang="en-US"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r>
                          <a:rPr lang="el-GR" sz="2000" i="1">
                            <a:latin typeface="Cambria Math" panose="02040503050406030204" pitchFamily="18" charset="0"/>
                          </a:rPr>
                          <m:t>𝜑</m:t>
                        </m:r>
                        <m:r>
                          <a:rPr lang="el-GR" sz="2000" i="1">
                            <a:latin typeface="Cambria Math" panose="02040503050406030204" pitchFamily="18" charset="0"/>
                          </a:rPr>
                          <m:t>)</m:t>
                        </m:r>
                      </m:e>
                    </m:func>
                  </m:oMath>
                </a14:m>
                <a:r>
                  <a:rPr lang="el-GR" sz="2000" i="1" dirty="0" smtClean="0">
                    <a:latin typeface="Cambria Math" panose="02040503050406030204" pitchFamily="18" charset="0"/>
                  </a:rPr>
                  <a:t/>
                </a:r>
                <a:br>
                  <a:rPr lang="el-GR" sz="2000" i="1" dirty="0" smtClean="0">
                    <a:latin typeface="Cambria Math" panose="02040503050406030204" pitchFamily="18" charset="0"/>
                  </a:rPr>
                </a:br>
                <a:r>
                  <a:rPr lang="el-GR" sz="2000" i="1" dirty="0" smtClean="0">
                    <a:latin typeface="Cambria Math" panose="02040503050406030204" pitchFamily="18" charset="0"/>
                  </a:rPr>
                  <a:t>         </a:t>
                </a:r>
                <a14:m>
                  <m:oMath xmlns:m="http://schemas.openxmlformats.org/officeDocument/2006/math">
                    <m:r>
                      <a:rPr lang="el-GR" sz="2000" b="0" i="1" smtClean="0">
                        <a:latin typeface="Cambria Math" panose="02040503050406030204" pitchFamily="18" charset="0"/>
                      </a:rPr>
                      <m:t> =</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r>
                          <a:rPr lang="en-US" sz="2000" i="1">
                            <a:latin typeface="Cambria Math" panose="02040503050406030204" pitchFamily="18" charset="0"/>
                          </a:rPr>
                          <m:t>(</m:t>
                        </m:r>
                        <m:r>
                          <a:rPr lang="el-GR" sz="2000" i="1">
                            <a:latin typeface="Cambria Math" panose="02040503050406030204" pitchFamily="18" charset="0"/>
                          </a:rPr>
                          <m:t>𝜔</m:t>
                        </m:r>
                        <m:d>
                          <m:dPr>
                            <m:ctrlPr>
                              <a:rPr lang="el-GR"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m:t>
                            </m:r>
                            <m:f>
                              <m:fPr>
                                <m:type m:val="skw"/>
                                <m:ctrlPr>
                                  <a:rPr lang="en-US" sz="2000" i="1">
                                    <a:latin typeface="Cambria Math" panose="02040503050406030204" pitchFamily="18" charset="0"/>
                                  </a:rPr>
                                </m:ctrlPr>
                              </m:fPr>
                              <m:num>
                                <m:r>
                                  <a:rPr lang="el-GR" sz="2000" i="1">
                                    <a:latin typeface="Cambria Math" panose="02040503050406030204" pitchFamily="18" charset="0"/>
                                  </a:rPr>
                                  <m:t>𝜑</m:t>
                                </m:r>
                              </m:num>
                              <m:den>
                                <m:r>
                                  <a:rPr lang="el-GR" sz="2000" i="1">
                                    <a:latin typeface="Cambria Math" panose="02040503050406030204" pitchFamily="18" charset="0"/>
                                  </a:rPr>
                                  <m:t>𝜔</m:t>
                                </m:r>
                              </m:den>
                            </m:f>
                          </m:e>
                        </m:d>
                        <m:r>
                          <a:rPr lang="el-GR" sz="2000" i="1">
                            <a:latin typeface="Cambria Math" panose="02040503050406030204" pitchFamily="18" charset="0"/>
                          </a:rPr>
                          <m:t>)</m:t>
                        </m:r>
                      </m:e>
                    </m:func>
                  </m:oMath>
                </a14:m>
                <a:r>
                  <a:rPr lang="el-GR" sz="2000" i="1" dirty="0" smtClean="0">
                    <a:latin typeface="Cambria Math" panose="02040503050406030204" pitchFamily="18" charset="0"/>
                  </a:rPr>
                  <a:t/>
                </a:r>
                <a:br>
                  <a:rPr lang="el-GR" sz="2000" i="1" dirty="0" smtClean="0">
                    <a:latin typeface="Cambria Math" panose="02040503050406030204" pitchFamily="18" charset="0"/>
                  </a:rPr>
                </a:br>
                <a:r>
                  <a:rPr lang="el-GR" sz="2000" i="1" dirty="0" smtClean="0">
                    <a:latin typeface="Cambria Math" panose="02040503050406030204" pitchFamily="18" charset="0"/>
                  </a:rPr>
                  <a:t>          </a:t>
                </a:r>
                <a14:m>
                  <m:oMath xmlns:m="http://schemas.openxmlformats.org/officeDocument/2006/math">
                    <m:r>
                      <a:rPr lang="el-GR" sz="2000" b="0" i="1" smtClean="0">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r>
                          <a:rPr lang="en-US" sz="2000" i="1">
                            <a:latin typeface="Cambria Math" panose="02040503050406030204" pitchFamily="18" charset="0"/>
                          </a:rPr>
                          <m:t>(</m:t>
                        </m:r>
                        <m:r>
                          <a:rPr lang="el-GR" sz="2000" i="1">
                            <a:latin typeface="Cambria Math" panose="02040503050406030204" pitchFamily="18" charset="0"/>
                          </a:rPr>
                          <m:t>𝜔</m:t>
                        </m:r>
                        <m:d>
                          <m:dPr>
                            <m:ctrlPr>
                              <a:rPr lang="el-GR" sz="2000" i="1">
                                <a:latin typeface="Cambria Math" panose="02040503050406030204" pitchFamily="18" charset="0"/>
                              </a:rPr>
                            </m:ctrlPr>
                          </m:dPr>
                          <m:e>
                            <m:r>
                              <a:rPr lang="en-US" sz="2000" i="1">
                                <a:latin typeface="Cambria Math" panose="02040503050406030204" pitchFamily="18" charset="0"/>
                              </a:rPr>
                              <m:t>𝑡</m:t>
                            </m:r>
                            <m:r>
                              <a:rPr lang="el-GR"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0</m:t>
                                </m:r>
                              </m:sub>
                            </m:sSub>
                          </m:e>
                        </m:d>
                        <m:r>
                          <a:rPr lang="el-GR" sz="2000" i="1">
                            <a:latin typeface="Cambria Math" panose="02040503050406030204" pitchFamily="18" charset="0"/>
                          </a:rPr>
                          <m:t>)</m:t>
                        </m:r>
                      </m:e>
                    </m:func>
                  </m:oMath>
                </a14:m>
                <a:endParaRPr lang="el-GR" sz="2000" dirty="0"/>
              </a:p>
              <a:p>
                <a:r>
                  <a:rPr lang="el-GR" sz="2000" dirty="0"/>
                  <a:t>Η τιμή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0</m:t>
                        </m:r>
                      </m:sub>
                    </m:sSub>
                    <m:r>
                      <a:rPr lang="en-US" sz="2000" i="1">
                        <a:latin typeface="Cambria Math" panose="02040503050406030204" pitchFamily="18" charset="0"/>
                      </a:rPr>
                      <m:t>=</m:t>
                    </m:r>
                    <m:r>
                      <a:rPr lang="el-GR" sz="2000" i="1">
                        <a:latin typeface="Cambria Math" panose="02040503050406030204" pitchFamily="18" charset="0"/>
                      </a:rPr>
                      <m:t>−</m:t>
                    </m:r>
                    <m:f>
                      <m:fPr>
                        <m:ctrlPr>
                          <a:rPr lang="el-GR" sz="2000" i="1">
                            <a:latin typeface="Cambria Math" panose="02040503050406030204" pitchFamily="18" charset="0"/>
                          </a:rPr>
                        </m:ctrlPr>
                      </m:fPr>
                      <m:num>
                        <m:r>
                          <a:rPr lang="el-GR" sz="2000" i="1">
                            <a:latin typeface="Cambria Math" panose="02040503050406030204" pitchFamily="18" charset="0"/>
                          </a:rPr>
                          <m:t>𝜑</m:t>
                        </m:r>
                      </m:num>
                      <m:den>
                        <m:r>
                          <a:rPr lang="el-GR" sz="2000" i="1">
                            <a:latin typeface="Cambria Math" panose="02040503050406030204" pitchFamily="18" charset="0"/>
                          </a:rPr>
                          <m:t>𝜔</m:t>
                        </m:r>
                      </m:den>
                    </m:f>
                  </m:oMath>
                </a14:m>
                <a:r>
                  <a:rPr lang="el-GR" sz="2000" dirty="0"/>
                  <a:t> ορίζει τη </a:t>
                </a:r>
                <a:r>
                  <a:rPr lang="el-GR" sz="2000" b="1" dirty="0" smtClean="0"/>
                  <a:t>χρονική</a:t>
                </a:r>
                <a:br>
                  <a:rPr lang="el-GR" sz="2000" b="1" dirty="0" smtClean="0"/>
                </a:br>
                <a:r>
                  <a:rPr lang="el-GR" sz="2000" dirty="0" smtClean="0"/>
                  <a:t>μετατόπιση </a:t>
                </a:r>
                <a:r>
                  <a:rPr lang="el-GR" sz="2000" dirty="0"/>
                  <a:t>σε δευτερόλεπτα του </a:t>
                </a:r>
                <a:r>
                  <a:rPr lang="el-GR" sz="2000" dirty="0" smtClean="0"/>
                  <a:t/>
                </a:r>
                <a:br>
                  <a:rPr lang="el-GR" sz="2000" dirty="0" smtClean="0"/>
                </a:br>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𝑡</m:t>
                        </m:r>
                      </m:e>
                    </m:d>
                  </m:oMath>
                </a14:m>
                <a:r>
                  <a:rPr lang="el-GR" sz="2000" dirty="0"/>
                  <a:t> από τη </a:t>
                </a:r>
                <a:r>
                  <a:rPr lang="el-GR" sz="2000" dirty="0" smtClean="0"/>
                  <a:t>θέση όπου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oMath>
                </a14:m>
                <a:endParaRPr lang="en-US" sz="2000" dirty="0"/>
              </a:p>
              <a:p>
                <a:endParaRPr lang="el-GR" dirty="0"/>
              </a:p>
              <a:p>
                <a:pPr lvl="1"/>
                <a:endParaRPr lang="el-GR" dirty="0" smtClean="0"/>
              </a:p>
              <a:p>
                <a:endParaRPr lang="el-GR"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1" y="1371600"/>
                <a:ext cx="7891400" cy="5257800"/>
              </a:xfrm>
              <a:blipFill rotWithShape="0">
                <a:blip r:embed="rId4"/>
                <a:stretch>
                  <a:fillRect t="-579"/>
                </a:stretch>
              </a:blipFill>
            </p:spPr>
            <p:txBody>
              <a:bodyPr/>
              <a:lstStyle/>
              <a:p>
                <a:r>
                  <a:rPr lang="el-GR">
                    <a:noFill/>
                  </a:rPr>
                  <a:t> </a:t>
                </a:r>
              </a:p>
            </p:txBody>
          </p:sp>
        </mc:Fallback>
      </mc:AlternateContent>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966" r="1243" b="61413"/>
          <a:stretch/>
        </p:blipFill>
        <p:spPr>
          <a:xfrm>
            <a:off x="5029200" y="4495800"/>
            <a:ext cx="3487948" cy="1676400"/>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5436360" y="919800"/>
              <a:ext cx="3057480" cy="4807080"/>
            </p14:xfrm>
          </p:contentPart>
        </mc:Choice>
        <mc:Fallback>
          <p:pic>
            <p:nvPicPr>
              <p:cNvPr id="5" name="Ink 4"/>
              <p:cNvPicPr/>
              <p:nvPr/>
            </p:nvPicPr>
            <p:blipFill>
              <a:blip r:embed="rId6"/>
              <a:stretch>
                <a:fillRect/>
              </a:stretch>
            </p:blipFill>
            <p:spPr>
              <a:xfrm>
                <a:off x="5426640" y="911880"/>
                <a:ext cx="3077640" cy="4824720"/>
              </a:xfrm>
              <a:prstGeom prst="rect">
                <a:avLst/>
              </a:prstGeom>
            </p:spPr>
          </p:pic>
        </mc:Fallback>
      </mc:AlternateContent>
    </p:spTree>
    <p:extLst>
      <p:ext uri="{BB962C8B-B14F-4D97-AF65-F5344CB8AC3E}">
        <p14:creationId xmlns:p14="http://schemas.microsoft.com/office/powerpoint/2010/main" val="42704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4" name="Picture 3"/>
          <p:cNvPicPr>
            <a:picLocks noChangeAspect="1"/>
          </p:cNvPicPr>
          <p:nvPr/>
        </p:nvPicPr>
        <p:blipFill>
          <a:blip r:embed="rId2"/>
          <a:stretch>
            <a:fillRect/>
          </a:stretch>
        </p:blipFill>
        <p:spPr>
          <a:xfrm>
            <a:off x="914400" y="1295400"/>
            <a:ext cx="5334000" cy="518822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317280" y="1576813"/>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1317280" y="15768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53796" y="2643613"/>
                <a:ext cx="27150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53796" y="2643613"/>
                <a:ext cx="271502" cy="215444"/>
              </a:xfrm>
              <a:prstGeom prst="rect">
                <a:avLst/>
              </a:prstGeom>
              <a:blipFill rotWithShape="0">
                <a:blip r:embed="rId4"/>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17279" y="1780469"/>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oMath>
                  </m:oMathPara>
                </a14:m>
                <a:endParaRPr lang="el-GR"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1317279" y="1780469"/>
                <a:ext cx="308019" cy="215444"/>
              </a:xfrm>
              <a:prstGeom prst="rect">
                <a:avLst/>
              </a:prstGeom>
              <a:blipFill rotWithShape="0">
                <a:blip r:embed="rId5"/>
                <a:stretch>
                  <a:fillRect t="-2857" b="-1142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93480" y="2437695"/>
                <a:ext cx="274685"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393480" y="2437695"/>
                <a:ext cx="274685" cy="215444"/>
              </a:xfrm>
              <a:prstGeom prst="rect">
                <a:avLst/>
              </a:prstGeom>
              <a:blipFill rotWithShape="0">
                <a:blip r:embed="rId6"/>
                <a:stretch>
                  <a:fillRect l="-4444" t="-2857" r="-2222" b="-85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53796" y="3558013"/>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353796" y="35580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93480" y="4245217"/>
                <a:ext cx="274685"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393480" y="4245217"/>
                <a:ext cx="274685" cy="215444"/>
              </a:xfrm>
              <a:prstGeom prst="rect">
                <a:avLst/>
              </a:prstGeom>
              <a:blipFill rotWithShape="0">
                <a:blip r:embed="rId7"/>
                <a:stretch>
                  <a:fillRect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93480" y="5976767"/>
                <a:ext cx="201704"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93480" y="5976767"/>
                <a:ext cx="201704" cy="215444"/>
              </a:xfrm>
              <a:prstGeom prst="rect">
                <a:avLst/>
              </a:prstGeom>
              <a:blipFill rotWithShape="0">
                <a:blip r:embed="rId8"/>
                <a:stretch>
                  <a:fillRect l="-9091" r="-6061"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372847" y="5295913"/>
                <a:ext cx="26515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372847" y="5295913"/>
                <a:ext cx="265152" cy="215444"/>
              </a:xfrm>
              <a:prstGeom prst="rect">
                <a:avLst/>
              </a:prstGeom>
              <a:blipFill rotWithShape="0">
                <a:blip r:embed="rId9"/>
                <a:stretch>
                  <a:fillRect b="-5714"/>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10">
            <p14:nvContentPartPr>
              <p14:cNvPr id="3" name="Ink 2"/>
              <p14:cNvContentPartPr/>
              <p14:nvPr/>
            </p14:nvContentPartPr>
            <p14:xfrm>
              <a:off x="576720" y="803520"/>
              <a:ext cx="7758000" cy="5550480"/>
            </p14:xfrm>
          </p:contentPart>
        </mc:Choice>
        <mc:Fallback>
          <p:pic>
            <p:nvPicPr>
              <p:cNvPr id="3" name="Ink 2"/>
              <p:cNvPicPr/>
              <p:nvPr/>
            </p:nvPicPr>
            <p:blipFill>
              <a:blip r:embed="rId11"/>
              <a:stretch>
                <a:fillRect/>
              </a:stretch>
            </p:blipFill>
            <p:spPr>
              <a:xfrm>
                <a:off x="565200" y="792360"/>
                <a:ext cx="7782840" cy="5571720"/>
              </a:xfrm>
              <a:prstGeom prst="rect">
                <a:avLst/>
              </a:prstGeom>
            </p:spPr>
          </p:pic>
        </mc:Fallback>
      </mc:AlternateContent>
    </p:spTree>
    <p:extLst>
      <p:ext uri="{BB962C8B-B14F-4D97-AF65-F5344CB8AC3E}">
        <p14:creationId xmlns:p14="http://schemas.microsoft.com/office/powerpoint/2010/main" val="1215157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371600"/>
                <a:ext cx="7948450" cy="5181600"/>
              </a:xfrm>
            </p:spPr>
            <p:txBody>
              <a:bodyPr>
                <a:normAutofit/>
              </a:bodyPr>
              <a:lstStyle/>
              <a:p>
                <a:r>
                  <a:rPr lang="el-GR" b="1" dirty="0" smtClean="0"/>
                  <a:t>Ταχύτητα</a:t>
                </a:r>
                <a:r>
                  <a:rPr lang="en-US" b="1" dirty="0" smtClean="0"/>
                  <a:t> &amp;</a:t>
                </a:r>
                <a:r>
                  <a:rPr lang="el-GR" b="1" dirty="0" smtClean="0"/>
                  <a:t> επιτάχυνση</a:t>
                </a:r>
                <a:r>
                  <a:rPr lang="el-GR" dirty="0" smtClean="0"/>
                  <a:t> απλής αρμονικής κίνησης </a:t>
                </a:r>
                <a:r>
                  <a:rPr lang="en-US" dirty="0" smtClean="0"/>
                  <a:t/>
                </a:r>
                <a:br>
                  <a:rPr lang="en-US" dirty="0" smtClean="0"/>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oMath>
                </a14:m>
                <a:endParaRPr lang="en-US" b="0" dirty="0" smtClean="0"/>
              </a:p>
              <a:p>
                <a:pPr marL="68580" indent="0">
                  <a:buNone/>
                </a:pPr>
                <a:r>
                  <a:rPr lang="el-GR" b="0" dirty="0" smtClean="0"/>
                  <a:t/>
                </a:r>
                <a:br>
                  <a:rPr lang="el-GR" b="0"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r>
                        <a:rPr lang="en-US" b="0" i="1" smtClean="0">
                          <a:latin typeface="Cambria Math" panose="02040503050406030204" pitchFamily="18" charset="0"/>
                        </a:rPr>
                        <m:t> </m:t>
                      </m:r>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m:oMathPara>
                </a14:m>
                <a:endParaRPr lang="el-GR" dirty="0" smtClean="0"/>
              </a:p>
              <a:p>
                <a:endParaRPr lang="en-US" dirty="0" smtClean="0"/>
              </a:p>
              <a:p>
                <a:r>
                  <a:rPr lang="el-GR" dirty="0" smtClean="0"/>
                  <a:t>Μέγιστες τιμές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e>
                    </m:rad>
                    <m:r>
                      <a:rPr lang="en-US" b="0" i="1" smtClean="0">
                        <a:latin typeface="Cambria Math" panose="02040503050406030204" pitchFamily="18" charset="0"/>
                      </a:rPr>
                      <m:t>𝐴</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𝐴</m:t>
                    </m:r>
                  </m:oMath>
                </a14:m>
                <a:endParaRPr lang="el-GR"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371600"/>
                <a:ext cx="7948450" cy="5181600"/>
              </a:xfrm>
              <a:blipFill rotWithShape="0">
                <a:blip r:embed="rId3"/>
                <a:stretch>
                  <a:fillRect t="-941"/>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4636800" y="2356920"/>
              <a:ext cx="3079080" cy="1489680"/>
            </p14:xfrm>
          </p:contentPart>
        </mc:Choice>
        <mc:Fallback>
          <p:pic>
            <p:nvPicPr>
              <p:cNvPr id="3" name="Ink 2"/>
              <p:cNvPicPr/>
              <p:nvPr/>
            </p:nvPicPr>
            <p:blipFill>
              <a:blip r:embed="rId5"/>
              <a:stretch>
                <a:fillRect/>
              </a:stretch>
            </p:blipFill>
            <p:spPr>
              <a:xfrm>
                <a:off x="4629240" y="2347560"/>
                <a:ext cx="3098520" cy="1512000"/>
              </a:xfrm>
              <a:prstGeom prst="rect">
                <a:avLst/>
              </a:prstGeom>
            </p:spPr>
          </p:pic>
        </mc:Fallback>
      </mc:AlternateContent>
    </p:spTree>
    <p:extLst>
      <p:ext uri="{BB962C8B-B14F-4D97-AF65-F5344CB8AC3E}">
        <p14:creationId xmlns:p14="http://schemas.microsoft.com/office/powerpoint/2010/main" val="351801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48312" y="2362200"/>
            <a:ext cx="3138487" cy="1358007"/>
            <a:chOff x="5548312" y="2362200"/>
            <a:chExt cx="3138487" cy="1358007"/>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8312" y="2362200"/>
              <a:ext cx="3048000" cy="1358007"/>
            </a:xfrm>
            <a:prstGeom prst="rect">
              <a:avLst/>
            </a:prstGeom>
          </p:spPr>
        </p:pic>
        <p:sp>
          <p:nvSpPr>
            <p:cNvPr id="8" name="Rounded Rectangle 7"/>
            <p:cNvSpPr/>
            <p:nvPr/>
          </p:nvSpPr>
          <p:spPr>
            <a:xfrm>
              <a:off x="8001000" y="2514600"/>
              <a:ext cx="685799"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0" y="1371600"/>
                <a:ext cx="8000999" cy="5127622"/>
              </a:xfrm>
            </p:spPr>
            <p:txBody>
              <a:bodyPr>
                <a:normAutofit lnSpcReduction="10000"/>
              </a:bodyPr>
              <a:lstStyle/>
              <a:p>
                <a:r>
                  <a:rPr lang="el-GR" b="1" dirty="0" smtClean="0"/>
                  <a:t>Πώς βρίσκουμε τις σταθερές</a:t>
                </a:r>
                <a:r>
                  <a:rPr lang="en-US" b="1" dirty="0" smtClean="0"/>
                  <a:t> </a:t>
                </a:r>
                <a14:m>
                  <m:oMath xmlns:m="http://schemas.openxmlformats.org/officeDocument/2006/math">
                    <m:r>
                      <a:rPr lang="en-US" b="1" i="1">
                        <a:latin typeface="Cambria Math" panose="02040503050406030204" pitchFamily="18" charset="0"/>
                      </a:rPr>
                      <m:t>𝑨</m:t>
                    </m:r>
                  </m:oMath>
                </a14:m>
                <a:r>
                  <a:rPr lang="en-US" b="1" i="1" dirty="0" smtClean="0"/>
                  <a:t>, </a:t>
                </a:r>
                <a14:m>
                  <m:oMath xmlns:m="http://schemas.openxmlformats.org/officeDocument/2006/math">
                    <m:r>
                      <a:rPr lang="el-GR" b="1" i="1">
                        <a:latin typeface="Cambria Math" panose="02040503050406030204" pitchFamily="18" charset="0"/>
                      </a:rPr>
                      <m:t>𝝋</m:t>
                    </m:r>
                  </m:oMath>
                </a14:m>
                <a:r>
                  <a:rPr lang="el-GR" b="1" dirty="0" smtClean="0"/>
                  <a:t>, </a:t>
                </a:r>
                <a14:m>
                  <m:oMath xmlns:m="http://schemas.openxmlformats.org/officeDocument/2006/math">
                    <m:r>
                      <a:rPr lang="el-GR" b="1" i="1">
                        <a:latin typeface="Cambria Math" panose="02040503050406030204" pitchFamily="18" charset="0"/>
                      </a:rPr>
                      <m:t>𝝎</m:t>
                    </m:r>
                  </m:oMath>
                </a14:m>
                <a:r>
                  <a:rPr lang="el-GR" b="1" dirty="0" smtClean="0"/>
                  <a:t>, της ταλάντωσης;</a:t>
                </a:r>
              </a:p>
              <a:p>
                <a:pPr lvl="1"/>
                <a:r>
                  <a:rPr lang="el-GR" dirty="0" smtClean="0"/>
                  <a:t>Συχνότητα</a:t>
                </a:r>
                <a:r>
                  <a:rPr lang="en-US" dirty="0" smtClean="0"/>
                  <a:t> </a:t>
                </a:r>
                <a14:m>
                  <m:oMath xmlns:m="http://schemas.openxmlformats.org/officeDocument/2006/math">
                    <m:r>
                      <a:rPr lang="el-GR" i="1">
                        <a:latin typeface="Cambria Math" panose="02040503050406030204" pitchFamily="18" charset="0"/>
                      </a:rPr>
                      <m:t>𝜔</m:t>
                    </m:r>
                  </m:oMath>
                </a14:m>
                <a:r>
                  <a:rPr lang="el-GR" dirty="0" smtClean="0"/>
                  <a:t>: εξαρτάται από </a:t>
                </a:r>
                <a14:m>
                  <m:oMath xmlns:m="http://schemas.openxmlformats.org/officeDocument/2006/math">
                    <m:r>
                      <a:rPr lang="en-US" i="1">
                        <a:latin typeface="Cambria Math" panose="02040503050406030204" pitchFamily="18" charset="0"/>
                      </a:rPr>
                      <m:t>𝑘</m:t>
                    </m:r>
                  </m:oMath>
                </a14:m>
                <a:r>
                  <a:rPr lang="en-US" dirty="0" smtClean="0"/>
                  <a:t>, </a:t>
                </a:r>
                <a14:m>
                  <m:oMath xmlns:m="http://schemas.openxmlformats.org/officeDocument/2006/math">
                    <m:r>
                      <a:rPr lang="en-US" i="1">
                        <a:latin typeface="Cambria Math" panose="02040503050406030204" pitchFamily="18" charset="0"/>
                      </a:rPr>
                      <m:t>𝑚</m:t>
                    </m:r>
                  </m:oMath>
                </a14:m>
                <a:endParaRPr lang="en-US" dirty="0" smtClean="0"/>
              </a:p>
              <a:p>
                <a:pPr lvl="1"/>
                <a:r>
                  <a:rPr lang="el-GR" dirty="0" smtClean="0"/>
                  <a:t>Πλάτος, φάση: </a:t>
                </a:r>
                <a:r>
                  <a:rPr lang="el-GR" b="1" dirty="0" smtClean="0"/>
                  <a:t>αρχικές συνθήκες</a:t>
                </a:r>
                <a:r>
                  <a:rPr lang="el-GR" dirty="0" smtClean="0"/>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endParaRPr lang="en-US" dirty="0" smtClean="0"/>
              </a:p>
              <a:p>
                <a:pPr lvl="1"/>
                <a:r>
                  <a:rPr lang="el-GR" b="1" dirty="0" smtClean="0"/>
                  <a:t>Παράδειγμα</a:t>
                </a:r>
                <a:r>
                  <a:rPr lang="en-US" b="1" dirty="0" smtClean="0"/>
                  <a:t> 1</a:t>
                </a:r>
                <a:r>
                  <a:rPr lang="el-GR" dirty="0" smtClean="0"/>
                  <a:t>:</a:t>
                </a:r>
                <a:endParaRPr lang="en-US" dirty="0" smtClean="0"/>
              </a:p>
              <a:p>
                <a:pPr lvl="2"/>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n-US" b="0" i="0" smtClean="0">
                        <a:latin typeface="Cambria Math" panose="02040503050406030204" pitchFamily="18" charset="0"/>
                      </a:rPr>
                      <m:t>=</m:t>
                    </m:r>
                    <m:r>
                      <a:rPr lang="en-US" b="0" i="1" smtClean="0">
                        <a:latin typeface="Cambria Math" panose="02040503050406030204" pitchFamily="18" charset="0"/>
                      </a:rPr>
                      <m:t>𝐴</m:t>
                    </m:r>
                    <m:r>
                      <a:rPr lang="el-GR" b="0" i="0" smtClean="0">
                        <a:latin typeface="Cambria Math" panose="02040503050406030204" pitchFamily="18" charset="0"/>
                      </a:rPr>
                      <m:t>,    </m:t>
                    </m:r>
                    <m:r>
                      <a:rPr lang="en-US" b="0" i="1" smtClean="0">
                        <a:latin typeface="Cambria Math" panose="02040503050406030204" pitchFamily="18" charset="0"/>
                      </a:rPr>
                      <m:t>    </m:t>
                    </m:r>
                  </m:oMath>
                </a14:m>
                <a:endParaRPr lang="el-GR" b="0" i="1" dirty="0" smtClean="0">
                  <a:latin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l-GR"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0</m:t>
                    </m:r>
                  </m:oMath>
                </a14:m>
                <a:endParaRPr lang="el-GR" dirty="0" smtClean="0"/>
              </a:p>
              <a:p>
                <a:pPr lvl="3"/>
                <a:r>
                  <a:rPr lang="el-GR" dirty="0" smtClean="0"/>
                  <a:t>Δίνουν </a:t>
                </a:r>
                <a14:m>
                  <m:oMath xmlns:m="http://schemas.openxmlformats.org/officeDocument/2006/math">
                    <m:r>
                      <a:rPr lang="el-GR" b="0" i="1" smtClean="0">
                        <a:latin typeface="Cambria Math" panose="02040503050406030204" pitchFamily="18" charset="0"/>
                      </a:rPr>
                      <m:t>𝜑</m:t>
                    </m:r>
                    <m:r>
                      <a:rPr lang="el-GR" b="0" i="1" smtClean="0">
                        <a:latin typeface="Cambria Math" panose="02040503050406030204" pitchFamily="18" charset="0"/>
                      </a:rPr>
                      <m:t>=0</m:t>
                    </m:r>
                  </m:oMath>
                </a14:m>
                <a:r>
                  <a:rPr lang="el-GR" dirty="0" smtClean="0"/>
                  <a:t> </a:t>
                </a:r>
              </a:p>
              <a:p>
                <a:pPr marL="896112" lvl="3"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𝐴</m:t>
                      </m:r>
                      <m:r>
                        <m:rPr>
                          <m:sty m:val="p"/>
                        </m:rPr>
                        <a:rPr lang="en-US" sz="2000" i="0">
                          <a:latin typeface="Cambria Math" panose="02040503050406030204" pitchFamily="18" charset="0"/>
                        </a:rPr>
                        <m:t>cos</m:t>
                      </m:r>
                      <m:r>
                        <a:rPr lang="en-US" sz="2000" i="0">
                          <a:latin typeface="Cambria Math" panose="02040503050406030204" pitchFamily="18" charset="0"/>
                        </a:rPr>
                        <m:t>⁡</m:t>
                      </m:r>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e>
                      </m:d>
                    </m:oMath>
                  </m:oMathPara>
                </a14:m>
                <a:endParaRPr lang="en-US" dirty="0" smtClean="0"/>
              </a:p>
              <a:p>
                <a:pPr marL="553212" lvl="3" indent="-274320"/>
                <a:r>
                  <a:rPr lang="el-GR" sz="2200" b="1" dirty="0" smtClean="0"/>
                  <a:t>Παράδειγμα</a:t>
                </a:r>
                <a:r>
                  <a:rPr lang="en-US" sz="2200" b="1" dirty="0" smtClean="0"/>
                  <a:t> 2</a:t>
                </a:r>
                <a:r>
                  <a:rPr lang="el-GR" sz="2200" dirty="0" smtClean="0"/>
                  <a:t>:</a:t>
                </a:r>
                <a:endParaRPr lang="el-GR" sz="2200" i="1" dirty="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a:latin typeface="Cambria Math" panose="02040503050406030204" pitchFamily="18" charset="0"/>
                      </a:rPr>
                      <m:t>=0,</m:t>
                    </m:r>
                    <m:r>
                      <a:rPr lang="en-US" sz="2000" i="1">
                        <a:latin typeface="Cambria Math" panose="02040503050406030204" pitchFamily="18" charset="0"/>
                      </a:rPr>
                      <m:t>  </m:t>
                    </m:r>
                    <m:r>
                      <a:rPr lang="el-GR" sz="2000" i="1">
                        <a:latin typeface="Cambria Math" panose="02040503050406030204" pitchFamily="18" charset="0"/>
                      </a:rPr>
                      <m:t>        </m:t>
                    </m:r>
                  </m:oMath>
                </a14:m>
                <a:endParaRPr lang="el-GR" sz="2000" i="1" dirty="0" smtClean="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l-GR"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i="1">
                        <a:latin typeface="Cambria Math" panose="02040503050406030204" pitchFamily="18" charset="0"/>
                      </a:rPr>
                      <m:t>=</m:t>
                    </m:r>
                    <m:sSub>
                      <m:sSubPr>
                        <m:ctrlPr>
                          <a:rPr lang="el-GR"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oMath>
                </a14:m>
                <a:endParaRPr lang="el-GR" sz="2000" dirty="0"/>
              </a:p>
              <a:p>
                <a:pPr marL="946404" lvl="5" indent="-274320"/>
                <a:r>
                  <a:rPr lang="el-GR" sz="1800" dirty="0"/>
                  <a:t>Δίνουν </a:t>
                </a:r>
                <a14:m>
                  <m:oMath xmlns:m="http://schemas.openxmlformats.org/officeDocument/2006/math">
                    <m:r>
                      <a:rPr lang="el-GR" sz="1800" i="1">
                        <a:latin typeface="Cambria Math" panose="02040503050406030204" pitchFamily="18" charset="0"/>
                      </a:rPr>
                      <m:t>𝜑</m:t>
                    </m:r>
                    <m:r>
                      <a:rPr lang="el-GR" sz="1800" i="1">
                        <a:latin typeface="Cambria Math" panose="02040503050406030204" pitchFamily="18" charset="0"/>
                      </a:rPr>
                      <m:t>=−</m:t>
                    </m:r>
                    <m:f>
                      <m:fPr>
                        <m:type m:val="skw"/>
                        <m:ctrlPr>
                          <a:rPr lang="el-GR" sz="1800" i="1">
                            <a:latin typeface="Cambria Math" panose="02040503050406030204" pitchFamily="18" charset="0"/>
                            <a:ea typeface="Cambria Math" panose="02040503050406030204" pitchFamily="18" charset="0"/>
                          </a:rPr>
                        </m:ctrlPr>
                      </m:fPr>
                      <m:num>
                        <m:r>
                          <a:rPr lang="el-GR" sz="1800" i="1">
                            <a:latin typeface="Cambria Math" panose="02040503050406030204" pitchFamily="18" charset="0"/>
                            <a:ea typeface="Cambria Math" panose="02040503050406030204" pitchFamily="18" charset="0"/>
                          </a:rPr>
                          <m:t>𝜋</m:t>
                        </m:r>
                      </m:num>
                      <m:den>
                        <m:r>
                          <a:rPr lang="el-GR" sz="1800" i="1">
                            <a:latin typeface="Cambria Math" panose="02040503050406030204" pitchFamily="18" charset="0"/>
                            <a:ea typeface="Cambria Math" panose="02040503050406030204" pitchFamily="18" charset="0"/>
                          </a:rPr>
                          <m:t>2</m:t>
                        </m:r>
                      </m:den>
                    </m:f>
                  </m:oMath>
                </a14:m>
                <a:r>
                  <a:rPr lang="el-GR" sz="2000" dirty="0"/>
                  <a:t/>
                </a:r>
                <a:br>
                  <a:rPr lang="el-GR" sz="2000" dirty="0"/>
                </a:br>
                <a:r>
                  <a:rPr lang="el-GR" sz="2000" dirty="0" smtClean="0"/>
                  <a:t/>
                </a:r>
                <a:br>
                  <a:rPr lang="el-GR" sz="2000" dirty="0" smtClean="0"/>
                </a:br>
                <a:r>
                  <a:rPr lang="el-GR" sz="2000" dirty="0" smtClean="0"/>
                  <a:t>                          </a:t>
                </a:r>
                <a14:m>
                  <m:oMath xmlns:m="http://schemas.openxmlformats.org/officeDocument/2006/math">
                    <m:r>
                      <a:rPr lang="en-US" sz="2000" i="1">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num>
                      <m:den>
                        <m:r>
                          <a:rPr lang="el-GR" sz="2000" i="1">
                            <a:latin typeface="Cambria Math" panose="02040503050406030204" pitchFamily="18" charset="0"/>
                          </a:rPr>
                          <m:t>𝜔</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f>
                              <m:fPr>
                                <m:ctrlPr>
                                  <a:rPr lang="en-US" sz="2000" i="1">
                                    <a:latin typeface="Cambria Math" panose="02040503050406030204" pitchFamily="18" charset="0"/>
                                  </a:rPr>
                                </m:ctrlPr>
                              </m:fPr>
                              <m:num>
                                <m:r>
                                  <a:rPr lang="el-GR" sz="2000" i="1">
                                    <a:latin typeface="Cambria Math" panose="02040503050406030204" pitchFamily="18" charset="0"/>
                                  </a:rPr>
                                  <m:t>𝜋</m:t>
                                </m:r>
                              </m:num>
                              <m:den>
                                <m:r>
                                  <a:rPr lang="el-GR" sz="2000" i="1">
                                    <a:latin typeface="Cambria Math" panose="02040503050406030204" pitchFamily="18" charset="0"/>
                                  </a:rPr>
                                  <m:t>2</m:t>
                                </m:r>
                              </m:den>
                            </m:f>
                          </m:e>
                        </m:d>
                      </m:e>
                    </m:fun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num>
                      <m:den>
                        <m:r>
                          <a:rPr lang="el-GR" sz="2000" b="0" i="1" smtClean="0">
                            <a:latin typeface="Cambria Math" panose="02040503050406030204" pitchFamily="18" charset="0"/>
                          </a:rPr>
                          <m:t>𝜔</m:t>
                        </m:r>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r>
                          <a:rPr lang="el-GR"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e>
                    </m:func>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0" y="1371600"/>
                <a:ext cx="8000999" cy="5127622"/>
              </a:xfrm>
              <a:blipFill>
                <a:blip r:embed="rId3"/>
                <a:stretch>
                  <a:fillRect t="-1665"/>
                </a:stretch>
              </a:blipFill>
            </p:spPr>
            <p:txBody>
              <a:bodyPr/>
              <a:lstStyle/>
              <a:p>
                <a:r>
                  <a:rPr lang="en-US">
                    <a:noFill/>
                  </a:rPr>
                  <a:t> </a:t>
                </a:r>
              </a:p>
            </p:txBody>
          </p:sp>
        </mc:Fallback>
      </mc:AlternateContent>
      <p:grpSp>
        <p:nvGrpSpPr>
          <p:cNvPr id="11" name="Group 10"/>
          <p:cNvGrpSpPr/>
          <p:nvPr/>
        </p:nvGrpSpPr>
        <p:grpSpPr>
          <a:xfrm>
            <a:off x="5548312" y="3810000"/>
            <a:ext cx="3019425" cy="1752600"/>
            <a:chOff x="5548312" y="3810000"/>
            <a:chExt cx="3019425" cy="175260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312" y="4038600"/>
              <a:ext cx="3019425" cy="1524000"/>
            </a:xfrm>
            <a:prstGeom prst="rect">
              <a:avLst/>
            </a:prstGeom>
          </p:spPr>
        </p:pic>
        <p:sp>
          <p:nvSpPr>
            <p:cNvPr id="9" name="Rounded Rectangle 8"/>
            <p:cNvSpPr/>
            <p:nvPr/>
          </p:nvSpPr>
          <p:spPr>
            <a:xfrm>
              <a:off x="5791200" y="3810000"/>
              <a:ext cx="685799"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8" name="Group 17"/>
          <p:cNvGrpSpPr/>
          <p:nvPr/>
        </p:nvGrpSpPr>
        <p:grpSpPr>
          <a:xfrm>
            <a:off x="3994426" y="4499676"/>
            <a:ext cx="1092744" cy="601848"/>
            <a:chOff x="3962400" y="4489651"/>
            <a:chExt cx="1092744" cy="601848"/>
          </a:xfrm>
        </p:grpSpPr>
        <p:cxnSp>
          <p:nvCxnSpPr>
            <p:cNvPr id="7" name="Straight Arrow Connector 6"/>
            <p:cNvCxnSpPr/>
            <p:nvPr/>
          </p:nvCxnSpPr>
          <p:spPr>
            <a:xfrm flipV="1">
              <a:off x="3962400" y="46482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48006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445875" y="4489651"/>
                  <a:ext cx="4361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/2</m:t>
                        </m:r>
                      </m:oMath>
                    </m:oMathPara>
                  </a14:m>
                  <a:endParaRPr lang="el-GR" dirty="0"/>
                </a:p>
              </p:txBody>
            </p:sp>
          </mc:Choice>
          <mc:Fallback xmlns="">
            <p:sp>
              <p:nvSpPr>
                <p:cNvPr id="16" name="TextBox 15"/>
                <p:cNvSpPr txBox="1">
                  <a:spLocks noRot="1" noChangeAspect="1" noMove="1" noResize="1" noEditPoints="1" noAdjustHandles="1" noChangeArrowheads="1" noChangeShapeType="1" noTextEdit="1"/>
                </p:cNvSpPr>
                <p:nvPr/>
              </p:nvSpPr>
              <p:spPr>
                <a:xfrm>
                  <a:off x="4445875" y="4489651"/>
                  <a:ext cx="436145" cy="276999"/>
                </a:xfrm>
                <a:prstGeom prst="rect">
                  <a:avLst/>
                </a:prstGeom>
                <a:blipFill rotWithShape="0">
                  <a:blip r:embed="rId5"/>
                  <a:stretch>
                    <a:fillRect l="-7042" t="-2174" r="-14085" b="-3260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45875" y="4814500"/>
                  <a:ext cx="6092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/2</m:t>
                        </m:r>
                      </m:oMath>
                    </m:oMathPara>
                  </a14:m>
                  <a:endParaRPr lang="el-GR" dirty="0"/>
                </a:p>
              </p:txBody>
            </p:sp>
          </mc:Choice>
          <mc:Fallback xmlns="">
            <p:sp>
              <p:nvSpPr>
                <p:cNvPr id="17" name="TextBox 16"/>
                <p:cNvSpPr txBox="1">
                  <a:spLocks noRot="1" noChangeAspect="1" noMove="1" noResize="1" noEditPoints="1" noAdjustHandles="1" noChangeArrowheads="1" noChangeShapeType="1" noTextEdit="1"/>
                </p:cNvSpPr>
                <p:nvPr/>
              </p:nvSpPr>
              <p:spPr>
                <a:xfrm>
                  <a:off x="4445875" y="4814500"/>
                  <a:ext cx="609269" cy="276999"/>
                </a:xfrm>
                <a:prstGeom prst="rect">
                  <a:avLst/>
                </a:prstGeom>
                <a:blipFill rotWithShape="0">
                  <a:blip r:embed="rId6"/>
                  <a:stretch>
                    <a:fillRect l="-2000" t="-2174" r="-9000" b="-32609"/>
                  </a:stretch>
                </a:blipFill>
              </p:spPr>
              <p:txBody>
                <a:bodyPr/>
                <a:lstStyle/>
                <a:p>
                  <a:r>
                    <a:rPr lang="el-GR">
                      <a:noFill/>
                    </a:rPr>
                    <a:t> </a:t>
                  </a:r>
                </a:p>
              </p:txBody>
            </p:sp>
          </mc:Fallback>
        </mc:AlternateContent>
      </p:grpSp>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3935160" y="798840"/>
              <a:ext cx="5073840" cy="5619960"/>
            </p14:xfrm>
          </p:contentPart>
        </mc:Choice>
        <mc:Fallback>
          <p:pic>
            <p:nvPicPr>
              <p:cNvPr id="6" name="Ink 5"/>
              <p:cNvPicPr/>
              <p:nvPr/>
            </p:nvPicPr>
            <p:blipFill>
              <a:blip r:embed="rId8"/>
              <a:stretch>
                <a:fillRect/>
              </a:stretch>
            </p:blipFill>
            <p:spPr>
              <a:xfrm>
                <a:off x="3925800" y="790560"/>
                <a:ext cx="5094360" cy="5636880"/>
              </a:xfrm>
              <a:prstGeom prst="rect">
                <a:avLst/>
              </a:prstGeom>
            </p:spPr>
          </p:pic>
        </mc:Fallback>
      </mc:AlternateContent>
      <mc:AlternateContent xmlns:mc="http://schemas.openxmlformats.org/markup-compatibility/2006">
        <mc:Choice xmlns:a14="http://schemas.microsoft.com/office/drawing/2010/main" Requires="a14">
          <p:sp>
            <p:nvSpPr>
              <p:cNvPr id="13" name="Rounded Rectangle 12"/>
              <p:cNvSpPr/>
              <p:nvPr/>
            </p:nvSpPr>
            <p:spPr>
              <a:xfrm>
                <a:off x="533400" y="5867400"/>
                <a:ext cx="2438400" cy="4794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Για </a:t>
                </a:r>
                <a14:m>
                  <m:oMath xmlns:m="http://schemas.openxmlformats.org/officeDocument/2006/math">
                    <m:r>
                      <a:rPr lang="el-GR" i="1" dirty="0" smtClean="0">
                        <a:solidFill>
                          <a:srgbClr val="FF0000"/>
                        </a:solidFill>
                        <a:latin typeface="Cambria Math" panose="02040503050406030204" pitchFamily="18" charset="0"/>
                      </a:rPr>
                      <m:t>𝜑</m:t>
                    </m:r>
                    <m:r>
                      <a:rPr lang="el-GR" i="1" dirty="0" smtClean="0">
                        <a:solidFill>
                          <a:srgbClr val="FF0000"/>
                        </a:solidFill>
                        <a:latin typeface="Cambria Math" panose="02040503050406030204" pitchFamily="18" charset="0"/>
                      </a:rPr>
                      <m:t>=−</m:t>
                    </m:r>
                    <m:f>
                      <m:fPr>
                        <m:ctrlPr>
                          <a:rPr lang="el-GR" i="1" dirty="0" smtClean="0">
                            <a:solidFill>
                              <a:srgbClr val="FF0000"/>
                            </a:solidFill>
                            <a:latin typeface="Cambria Math" panose="02040503050406030204" pitchFamily="18" charset="0"/>
                          </a:rPr>
                        </m:ctrlPr>
                      </m:fPr>
                      <m:num>
                        <m:r>
                          <a:rPr lang="el-GR" i="1" dirty="0" smtClean="0">
                            <a:solidFill>
                              <a:srgbClr val="FF0000"/>
                            </a:solidFill>
                            <a:latin typeface="Cambria Math" panose="02040503050406030204" pitchFamily="18" charset="0"/>
                          </a:rPr>
                          <m:t>𝜋</m:t>
                        </m:r>
                      </m:num>
                      <m:den>
                        <m:r>
                          <a:rPr lang="el-GR" i="1" dirty="0" smtClean="0">
                            <a:solidFill>
                              <a:srgbClr val="FF0000"/>
                            </a:solidFill>
                            <a:latin typeface="Cambria Math" panose="02040503050406030204" pitchFamily="18" charset="0"/>
                          </a:rPr>
                          <m:t>2</m:t>
                        </m:r>
                      </m:den>
                    </m:f>
                    <m:r>
                      <a:rPr lang="en-US" b="0" i="1" dirty="0" smtClean="0">
                        <a:solidFill>
                          <a:srgbClr val="FF0000"/>
                        </a:solidFill>
                        <a:latin typeface="Cambria Math" panose="02040503050406030204" pitchFamily="18" charset="0"/>
                      </a:rPr>
                      <m:t>⇒</m:t>
                    </m:r>
                    <m:r>
                      <a:rPr lang="el-GR" i="1" dirty="0" smtClean="0">
                        <a:solidFill>
                          <a:srgbClr val="FF0000"/>
                        </a:solidFill>
                        <a:latin typeface="Cambria Math" panose="02040503050406030204" pitchFamily="18" charset="0"/>
                      </a:rPr>
                      <m:t> </m:t>
                    </m:r>
                    <m:r>
                      <a:rPr lang="en-US" i="1" dirty="0" smtClean="0">
                        <a:solidFill>
                          <a:srgbClr val="FF0000"/>
                        </a:solidFill>
                        <a:latin typeface="Cambria Math" panose="02040503050406030204" pitchFamily="18" charset="0"/>
                      </a:rPr>
                      <m:t>𝐴</m:t>
                    </m:r>
                    <m:r>
                      <a:rPr lang="en-US" i="1" dirty="0" smtClean="0">
                        <a:solidFill>
                          <a:srgbClr val="FF0000"/>
                        </a:solidFill>
                        <a:latin typeface="Cambria Math" panose="02040503050406030204" pitchFamily="18" charset="0"/>
                      </a:rPr>
                      <m:t>=</m:t>
                    </m:r>
                    <m:f>
                      <m:fPr>
                        <m:ctrlPr>
                          <a:rPr lang="en-US" i="1" dirty="0" smtClean="0">
                            <a:solidFill>
                              <a:srgbClr val="FF0000"/>
                            </a:solidFill>
                            <a:latin typeface="Cambria Math" panose="02040503050406030204" pitchFamily="18" charset="0"/>
                          </a:rPr>
                        </m:ctrlPr>
                      </m:fPr>
                      <m:num>
                        <m:sSub>
                          <m:sSubPr>
                            <m:ctrlPr>
                              <a:rPr lang="en-US" i="1" dirty="0" err="1" smtClean="0">
                                <a:solidFill>
                                  <a:srgbClr val="FF0000"/>
                                </a:solidFill>
                                <a:latin typeface="Cambria Math" panose="02040503050406030204" pitchFamily="18" charset="0"/>
                              </a:rPr>
                            </m:ctrlPr>
                          </m:sSubPr>
                          <m:e>
                            <m:r>
                              <a:rPr lang="en-US" i="1" dirty="0" err="1" smtClean="0">
                                <a:solidFill>
                                  <a:srgbClr val="FF0000"/>
                                </a:solidFill>
                                <a:latin typeface="Cambria Math" panose="02040503050406030204" pitchFamily="18" charset="0"/>
                              </a:rPr>
                              <m:t>𝑢</m:t>
                            </m:r>
                          </m:e>
                          <m:sub>
                            <m:r>
                              <a:rPr lang="en-US" i="1" dirty="0" err="1" smtClean="0">
                                <a:solidFill>
                                  <a:srgbClr val="FF0000"/>
                                </a:solidFill>
                                <a:latin typeface="Cambria Math" panose="02040503050406030204" pitchFamily="18" charset="0"/>
                              </a:rPr>
                              <m:t>𝑖</m:t>
                            </m:r>
                          </m:sub>
                        </m:sSub>
                      </m:num>
                      <m:den>
                        <m:r>
                          <a:rPr lang="en-US" i="1" dirty="0" smtClean="0">
                            <a:solidFill>
                              <a:srgbClr val="FF0000"/>
                            </a:solidFill>
                            <a:latin typeface="Cambria Math" panose="02040503050406030204" pitchFamily="18" charset="0"/>
                          </a:rPr>
                          <m:t>𝜔</m:t>
                        </m:r>
                      </m:den>
                    </m:f>
                  </m:oMath>
                </a14:m>
                <a:endParaRPr lang="en-US" dirty="0"/>
              </a:p>
            </p:txBody>
          </p:sp>
        </mc:Choice>
        <mc:Fallback>
          <p:sp>
            <p:nvSpPr>
              <p:cNvPr id="13" name="Rounded Rectangle 12"/>
              <p:cNvSpPr>
                <a:spLocks noRot="1" noChangeAspect="1" noMove="1" noResize="1" noEditPoints="1" noAdjustHandles="1" noChangeArrowheads="1" noChangeShapeType="1" noTextEdit="1"/>
              </p:cNvSpPr>
              <p:nvPr/>
            </p:nvSpPr>
            <p:spPr>
              <a:xfrm>
                <a:off x="533400" y="5867400"/>
                <a:ext cx="2438400" cy="479422"/>
              </a:xfrm>
              <a:prstGeom prst="roundRect">
                <a:avLst/>
              </a:prstGeom>
              <a:blipFill>
                <a:blip r:embed="rId9"/>
                <a:stretch>
                  <a:fillRect b="-3704"/>
                </a:stretch>
              </a:blipFill>
            </p:spPr>
            <p:txBody>
              <a:bodyPr/>
              <a:lstStyle/>
              <a:p>
                <a:r>
                  <a:rPr lang="en-US">
                    <a:noFill/>
                  </a:rPr>
                  <a:t> </a:t>
                </a:r>
              </a:p>
            </p:txBody>
          </p:sp>
        </mc:Fallback>
      </mc:AlternateContent>
    </p:spTree>
    <p:extLst>
      <p:ext uri="{BB962C8B-B14F-4D97-AF65-F5344CB8AC3E}">
        <p14:creationId xmlns:p14="http://schemas.microsoft.com/office/powerpoint/2010/main" val="23602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8107887" cy="4495800"/>
          </a:xfrm>
        </p:spPr>
      </p:pic>
      <mc:AlternateContent xmlns:mc="http://schemas.openxmlformats.org/markup-compatibility/2006" xmlns:a14="http://schemas.microsoft.com/office/drawing/2010/main">
        <mc:Choice Requires="a14">
          <p:sp>
            <p:nvSpPr>
              <p:cNvPr id="6" name="TextBox 5"/>
              <p:cNvSpPr txBox="1"/>
              <p:nvPr/>
            </p:nvSpPr>
            <p:spPr>
              <a:xfrm>
                <a:off x="809625" y="6019800"/>
                <a:ext cx="8534400" cy="307777"/>
              </a:xfrm>
              <a:prstGeom prst="rect">
                <a:avLst/>
              </a:prstGeom>
              <a:noFill/>
            </p:spPr>
            <p:txBody>
              <a:bodyPr wrap="square" rtlCol="0">
                <a:spAutoFit/>
              </a:bodyPr>
              <a:lstStyle/>
              <a:p>
                <a:r>
                  <a:rPr lang="el-GR" sz="1400" dirty="0"/>
                  <a:t>Θέση, ταχύτητα, επιτάχυνση για (</a:t>
                </a:r>
                <a:r>
                  <a:rPr lang="en-US" sz="1400" dirty="0"/>
                  <a:t>a</a:t>
                </a:r>
                <a:r>
                  <a:rPr lang="el-GR" sz="1400" dirty="0"/>
                  <a:t>)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r>
                      <a:rPr lang="en-US" sz="1400" i="1">
                        <a:latin typeface="Cambria Math" panose="02040503050406030204" pitchFamily="18" charset="0"/>
                      </a:rPr>
                      <m:t>𝑥</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m:t>
                    </m:r>
                    <m:r>
                      <a:rPr lang="en-US" sz="1400" i="1">
                        <a:latin typeface="Cambria Math" panose="02040503050406030204" pitchFamily="18" charset="0"/>
                      </a:rPr>
                      <m:t>𝐴</m:t>
                    </m:r>
                    <m:r>
                      <a:rPr lang="en-US" sz="1400" i="1">
                        <a:latin typeface="Cambria Math" panose="02040503050406030204" pitchFamily="18" charset="0"/>
                      </a:rPr>
                      <m:t>,</m:t>
                    </m:r>
                    <m:r>
                      <a:rPr lang="en-US" sz="1400" i="1">
                        <a:latin typeface="Cambria Math" panose="02040503050406030204" pitchFamily="18" charset="0"/>
                      </a:rPr>
                      <m:t>𝑢</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=0</m:t>
                    </m:r>
                  </m:oMath>
                </a14:m>
                <a:r>
                  <a:rPr lang="en-US" sz="1400" dirty="0"/>
                  <a:t> </a:t>
                </a:r>
                <a:r>
                  <a:rPr lang="el-GR" sz="1400" dirty="0"/>
                  <a:t>και (</a:t>
                </a:r>
                <a:r>
                  <a:rPr lang="en-US" sz="1400" dirty="0"/>
                  <a:t>b)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r>
                      <a:rPr lang="en-US" sz="1400" i="1">
                        <a:latin typeface="Cambria Math" panose="02040503050406030204" pitchFamily="18" charset="0"/>
                      </a:rPr>
                      <m:t>𝑥</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=0,</m:t>
                    </m:r>
                    <m:r>
                      <a:rPr lang="en-US" sz="1400" i="1">
                        <a:latin typeface="Cambria Math" panose="02040503050406030204" pitchFamily="18" charset="0"/>
                      </a:rPr>
                      <m:t>𝑢</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𝑢</m:t>
                        </m:r>
                      </m:e>
                      <m:sub>
                        <m:r>
                          <a:rPr lang="en-US" sz="1400" i="1">
                            <a:latin typeface="Cambria Math" panose="02040503050406030204" pitchFamily="18" charset="0"/>
                          </a:rPr>
                          <m:t>𝑖</m:t>
                        </m:r>
                      </m:sub>
                    </m:sSub>
                  </m:oMath>
                </a14:m>
                <a:r>
                  <a:rPr lang="en-US" sz="1400" dirty="0"/>
                  <a:t> </a:t>
                </a:r>
                <a:endParaRPr lang="el-GR"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809625" y="6019800"/>
                <a:ext cx="8534400" cy="307777"/>
              </a:xfrm>
              <a:prstGeom prst="rect">
                <a:avLst/>
              </a:prstGeom>
              <a:blipFill rotWithShape="0">
                <a:blip r:embed="rId3"/>
                <a:stretch>
                  <a:fillRect l="-214" t="-4000" b="-20000"/>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047960" y="1602720"/>
              <a:ext cx="4386960" cy="2913120"/>
            </p14:xfrm>
          </p:contentPart>
        </mc:Choice>
        <mc:Fallback>
          <p:pic>
            <p:nvPicPr>
              <p:cNvPr id="3" name="Ink 2"/>
              <p:cNvPicPr/>
              <p:nvPr/>
            </p:nvPicPr>
            <p:blipFill>
              <a:blip r:embed="rId5"/>
              <a:stretch>
                <a:fillRect/>
              </a:stretch>
            </p:blipFill>
            <p:spPr>
              <a:xfrm>
                <a:off x="1036800" y="1594080"/>
                <a:ext cx="4410000" cy="2932920"/>
              </a:xfrm>
              <a:prstGeom prst="rect">
                <a:avLst/>
              </a:prstGeom>
            </p:spPr>
          </p:pic>
        </mc:Fallback>
      </mc:AlternateContent>
    </p:spTree>
    <p:extLst>
      <p:ext uri="{BB962C8B-B14F-4D97-AF65-F5344CB8AC3E}">
        <p14:creationId xmlns:p14="http://schemas.microsoft.com/office/powerpoint/2010/main" val="2268080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492275"/>
                <a:ext cx="5062376" cy="4348445"/>
              </a:xfrm>
            </p:spPr>
            <p:txBody>
              <a:bodyPr/>
              <a:lstStyle/>
              <a:p>
                <a:r>
                  <a:rPr lang="el-GR" dirty="0" smtClean="0"/>
                  <a:t>Παρατηρήστε ότι:</a:t>
                </a:r>
              </a:p>
              <a:p>
                <a:endParaRPr lang="el-GR" dirty="0"/>
              </a:p>
              <a:p>
                <a:r>
                  <a:rPr lang="el-GR" dirty="0" smtClean="0"/>
                  <a:t>Η </a:t>
                </a:r>
                <a:r>
                  <a:rPr lang="el-GR" b="1" dirty="0" smtClean="0"/>
                  <a:t>μέγιστη</a:t>
                </a:r>
                <a:r>
                  <a:rPr lang="el-GR" dirty="0" smtClean="0"/>
                  <a:t> (κατ’</a:t>
                </a:r>
                <a:r>
                  <a:rPr lang="en-US" dirty="0" smtClean="0"/>
                  <a:t> </a:t>
                </a:r>
                <a:r>
                  <a:rPr lang="el-GR" dirty="0" smtClean="0"/>
                  <a:t>απόλυτη τιμή)</a:t>
                </a:r>
                <a:br>
                  <a:rPr lang="el-GR" dirty="0" smtClean="0"/>
                </a:br>
                <a:r>
                  <a:rPr lang="el-GR" b="1" dirty="0" smtClean="0"/>
                  <a:t>ταχύτητα</a:t>
                </a:r>
                <a:r>
                  <a:rPr lang="el-GR" dirty="0" smtClean="0"/>
                  <a:t> 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dirty="0" smtClean="0"/>
              </a:p>
              <a:p>
                <a:endParaRPr lang="en-US" dirty="0" smtClean="0"/>
              </a:p>
              <a:p>
                <a:r>
                  <a:rPr lang="el-GR" dirty="0" smtClean="0"/>
                  <a:t>Η </a:t>
                </a:r>
                <a:r>
                  <a:rPr lang="el-GR" b="1" dirty="0" smtClean="0"/>
                  <a:t>μέγιστη</a:t>
                </a:r>
                <a:r>
                  <a:rPr lang="el-GR" dirty="0" smtClean="0"/>
                  <a:t> (κατ’</a:t>
                </a:r>
                <a:r>
                  <a:rPr lang="en-US" dirty="0" smtClean="0"/>
                  <a:t> </a:t>
                </a:r>
                <a:r>
                  <a:rPr lang="el-GR" dirty="0" smtClean="0"/>
                  <a:t>απόλυτη τιμή) </a:t>
                </a:r>
                <a:r>
                  <a:rPr lang="el-GR" b="1" dirty="0" smtClean="0"/>
                  <a:t>επιτάχυνση</a:t>
                </a:r>
                <a:r>
                  <a:rPr lang="el-GR" dirty="0" smtClean="0"/>
                  <a:t> 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492275"/>
                <a:ext cx="5062376" cy="4348445"/>
              </a:xfrm>
              <a:blipFill rotWithShape="0">
                <a:blip r:embed="rId2"/>
                <a:stretch>
                  <a:fillRect t="-1122"/>
                </a:stretch>
              </a:blipFill>
            </p:spPr>
            <p:txBody>
              <a:bodyPr/>
              <a:lstStyle/>
              <a:p>
                <a:r>
                  <a:rPr lang="el-GR">
                    <a:noFill/>
                  </a:rPr>
                  <a:t> </a:t>
                </a:r>
              </a:p>
            </p:txBody>
          </p:sp>
        </mc:Fallback>
      </mc:AlternateContent>
      <p:pic>
        <p:nvPicPr>
          <p:cNvPr id="8"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880" r="52204" b="8475"/>
          <a:stretch/>
        </p:blipFill>
        <p:spPr>
          <a:xfrm>
            <a:off x="5787426" y="1676400"/>
            <a:ext cx="2895600" cy="32004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686574" y="2353806"/>
                <a:ext cx="201704"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𝐴</m:t>
                      </m:r>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5686574" y="2353806"/>
                <a:ext cx="201704" cy="215444"/>
              </a:xfrm>
              <a:prstGeom prst="rect">
                <a:avLst/>
              </a:prstGeom>
              <a:blipFill rotWithShape="0">
                <a:blip r:embed="rId4"/>
                <a:stretch>
                  <a:fillRect l="-15152" r="-51515"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00726" y="1862141"/>
                <a:ext cx="12880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00726" y="1862141"/>
                <a:ext cx="128802" cy="215444"/>
              </a:xfrm>
              <a:prstGeom prst="rect">
                <a:avLst/>
              </a:prstGeom>
              <a:blipFill rotWithShape="0">
                <a:blip r:embed="rId5"/>
                <a:stretch>
                  <a:fillRect l="-42857" r="-38095" b="-2778"/>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4492080" y="1245240"/>
              <a:ext cx="1817280" cy="2720880"/>
            </p14:xfrm>
          </p:contentPart>
        </mc:Choice>
        <mc:Fallback>
          <p:pic>
            <p:nvPicPr>
              <p:cNvPr id="4" name="Ink 3"/>
              <p:cNvPicPr/>
              <p:nvPr/>
            </p:nvPicPr>
            <p:blipFill>
              <a:blip r:embed="rId7"/>
              <a:stretch>
                <a:fillRect/>
              </a:stretch>
            </p:blipFill>
            <p:spPr>
              <a:xfrm>
                <a:off x="4480560" y="1233360"/>
                <a:ext cx="1841040" cy="2745360"/>
              </a:xfrm>
              <a:prstGeom prst="rect">
                <a:avLst/>
              </a:prstGeom>
            </p:spPr>
          </p:pic>
        </mc:Fallback>
      </mc:AlternateContent>
    </p:spTree>
    <p:extLst>
      <p:ext uri="{BB962C8B-B14F-4D97-AF65-F5344CB8AC3E}">
        <p14:creationId xmlns:p14="http://schemas.microsoft.com/office/powerpoint/2010/main" val="42857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600200"/>
            <a:ext cx="4086554" cy="367696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03" r="2703" b="1982"/>
          <a:stretch/>
        </p:blipFill>
        <p:spPr>
          <a:xfrm>
            <a:off x="511263" y="1600200"/>
            <a:ext cx="3870618" cy="3649440"/>
          </a:xfrm>
          <a:prstGeom prst="rect">
            <a:avLst/>
          </a:prstGeom>
        </p:spPr>
      </p:pic>
    </p:spTree>
    <p:extLst>
      <p:ext uri="{BB962C8B-B14F-4D97-AF65-F5344CB8AC3E}">
        <p14:creationId xmlns:p14="http://schemas.microsoft.com/office/powerpoint/2010/main" val="213756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12240" y="4412234"/>
            <a:ext cx="3496235" cy="1260629"/>
          </a:xfrm>
        </p:spPr>
        <p:txBody>
          <a:bodyPr>
            <a:normAutofit/>
          </a:bodyPr>
          <a:lstStyle/>
          <a:p>
            <a:r>
              <a:rPr lang="el-GR" dirty="0" smtClean="0"/>
              <a:t>Ταλαντώσεις και Μηχανικά Κύματα</a:t>
            </a:r>
          </a:p>
          <a:p>
            <a:r>
              <a:rPr lang="el-GR" dirty="0" smtClean="0"/>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p:spPr>
      </p:pic>
    </p:spTree>
    <p:extLst>
      <p:ext uri="{BB962C8B-B14F-4D97-AF65-F5344CB8AC3E}">
        <p14:creationId xmlns:p14="http://schemas.microsoft.com/office/powerpoint/2010/main" val="608577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922" y="4329309"/>
            <a:ext cx="4963306" cy="2167329"/>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p>
          <a:p>
            <a:pPr lvl="2"/>
            <a:r>
              <a:rPr lang="el-GR" sz="1600" dirty="0"/>
              <a:t>Δ) Γράψτε όλες τις εξισώσεις κίνησης.</a:t>
            </a:r>
          </a:p>
        </p:txBody>
      </p:sp>
    </p:spTree>
    <p:extLst>
      <p:ext uri="{BB962C8B-B14F-4D97-AF65-F5344CB8AC3E}">
        <p14:creationId xmlns:p14="http://schemas.microsoft.com/office/powerpoint/2010/main" val="100331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r>
              <a:rPr lang="en-US" b="1" dirty="0" smtClean="0"/>
              <a:t> – </a:t>
            </a:r>
            <a:r>
              <a:rPr lang="el-GR" b="1" dirty="0" smtClean="0"/>
              <a:t>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r>
              <a:rPr lang="el-GR" sz="1600" dirty="0" smtClean="0"/>
              <a:t>.</a:t>
            </a:r>
            <a:endParaRPr lang="el-GR"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591120" y="3088080"/>
              <a:ext cx="7760520" cy="2627280"/>
            </p14:xfrm>
          </p:contentPart>
        </mc:Choice>
        <mc:Fallback>
          <p:pic>
            <p:nvPicPr>
              <p:cNvPr id="6" name="Ink 5"/>
              <p:cNvPicPr/>
              <p:nvPr/>
            </p:nvPicPr>
            <p:blipFill>
              <a:blip r:embed="rId4"/>
              <a:stretch>
                <a:fillRect/>
              </a:stretch>
            </p:blipFill>
            <p:spPr>
              <a:xfrm>
                <a:off x="583560" y="3077280"/>
                <a:ext cx="7777440" cy="2649240"/>
              </a:xfrm>
              <a:prstGeom prst="rect">
                <a:avLst/>
              </a:prstGeom>
            </p:spPr>
          </p:pic>
        </mc:Fallback>
      </mc:AlternateContent>
    </p:spTree>
    <p:extLst>
      <p:ext uri="{BB962C8B-B14F-4D97-AF65-F5344CB8AC3E}">
        <p14:creationId xmlns:p14="http://schemas.microsoft.com/office/powerpoint/2010/main" val="3650475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Δ) Γράψτε όλες τις εξισώσεις κίνησης.</a:t>
            </a: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604440" y="3409560"/>
              <a:ext cx="8070480" cy="2994840"/>
            </p14:xfrm>
          </p:contentPart>
        </mc:Choice>
        <mc:Fallback>
          <p:pic>
            <p:nvPicPr>
              <p:cNvPr id="6" name="Ink 5"/>
              <p:cNvPicPr/>
              <p:nvPr/>
            </p:nvPicPr>
            <p:blipFill>
              <a:blip r:embed="rId4"/>
              <a:stretch>
                <a:fillRect/>
              </a:stretch>
            </p:blipFill>
            <p:spPr>
              <a:xfrm>
                <a:off x="595440" y="3398400"/>
                <a:ext cx="8091000" cy="3018960"/>
              </a:xfrm>
              <a:prstGeom prst="rect">
                <a:avLst/>
              </a:prstGeom>
            </p:spPr>
          </p:pic>
        </mc:Fallback>
      </mc:AlternateContent>
    </p:spTree>
    <p:extLst>
      <p:ext uri="{BB962C8B-B14F-4D97-AF65-F5344CB8AC3E}">
        <p14:creationId xmlns:p14="http://schemas.microsoft.com/office/powerpoint/2010/main" val="1865096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𝒖</m:t>
                        </m:r>
                      </m:e>
                      <m:sub>
                        <m:r>
                          <a:rPr lang="en-US" sz="1800" b="1" i="1" smtClean="0">
                            <a:latin typeface="Cambria Math" panose="02040503050406030204" pitchFamily="18" charset="0"/>
                          </a:rPr>
                          <m:t>𝒊</m:t>
                        </m:r>
                      </m:sub>
                    </m:sSub>
                    <m:r>
                      <a:rPr lang="en-US" sz="1800" b="1" i="1" smtClean="0">
                        <a:latin typeface="Cambria Math" panose="02040503050406030204" pitchFamily="18" charset="0"/>
                      </a:rPr>
                      <m:t>=−</m:t>
                    </m:r>
                    <m:r>
                      <a:rPr lang="en-US" sz="1800" b="1" i="1" smtClean="0">
                        <a:latin typeface="Cambria Math" panose="02040503050406030204" pitchFamily="18" charset="0"/>
                      </a:rPr>
                      <m:t>𝟎</m:t>
                    </m:r>
                    <m:r>
                      <a:rPr lang="en-US" sz="1800" b="1" i="1" smtClean="0">
                        <a:latin typeface="Cambria Math" panose="02040503050406030204" pitchFamily="18" charset="0"/>
                      </a:rPr>
                      <m:t>.</m:t>
                    </m:r>
                    <m:r>
                      <a:rPr lang="en-US" sz="1800" b="1" i="1" smtClean="0">
                        <a:latin typeface="Cambria Math" panose="02040503050406030204" pitchFamily="18" charset="0"/>
                      </a:rPr>
                      <m:t>𝟏</m:t>
                    </m:r>
                    <m:r>
                      <a:rPr lang="en-US" sz="1800" b="1" i="1" smtClean="0">
                        <a:latin typeface="Cambria Math" panose="02040503050406030204" pitchFamily="18" charset="0"/>
                      </a:rPr>
                      <m:t> </m:t>
                    </m:r>
                  </m:oMath>
                </a14:m>
                <a:r>
                  <a:rPr lang="en-US" sz="1800" b="1" dirty="0" smtClean="0"/>
                  <a:t>m/s</a:t>
                </a:r>
                <a:endParaRPr lang="el-GR" sz="1800" b="1" baseline="-25000" dirty="0"/>
              </a:p>
              <a:p>
                <a:pPr lvl="2"/>
                <a:r>
                  <a:rPr lang="el-GR" sz="1600" dirty="0" smtClean="0"/>
                  <a:t>Τι αλλάζει στα προηγούμενα ερωτήματα?</a:t>
                </a:r>
                <a:endParaRPr lang="el-G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rotWithShape="0">
                <a:blip r:embed="rId3"/>
                <a:stretch>
                  <a:fillRect t="-11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smtClean="0">
                  <a:solidFill>
                    <a:schemeClr val="tx1"/>
                  </a:solidFill>
                </a:endParaRPr>
              </a:p>
              <a:p>
                <a:pPr algn="ctr"/>
                <a:endParaRPr lang="el-GR" dirty="0">
                  <a:solidFill>
                    <a:schemeClr val="tx1"/>
                  </a:solidFill>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6"/>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614520" y="3363840"/>
              <a:ext cx="8119440" cy="3078720"/>
            </p14:xfrm>
          </p:contentPart>
        </mc:Choice>
        <mc:Fallback>
          <p:pic>
            <p:nvPicPr>
              <p:cNvPr id="7" name="Ink 6"/>
              <p:cNvPicPr/>
              <p:nvPr/>
            </p:nvPicPr>
            <p:blipFill>
              <a:blip r:embed="rId8"/>
              <a:stretch>
                <a:fillRect/>
              </a:stretch>
            </p:blipFill>
            <p:spPr>
              <a:xfrm>
                <a:off x="606960" y="3353760"/>
                <a:ext cx="8137080" cy="3101040"/>
              </a:xfrm>
              <a:prstGeom prst="rect">
                <a:avLst/>
              </a:prstGeom>
            </p:spPr>
          </p:pic>
        </mc:Fallback>
      </mc:AlternateContent>
    </p:spTree>
    <p:extLst>
      <p:ext uri="{BB962C8B-B14F-4D97-AF65-F5344CB8AC3E}">
        <p14:creationId xmlns:p14="http://schemas.microsoft.com/office/powerpoint/2010/main" val="3465381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smtClean="0"/>
                  <a:t>Τι αλλάζει στα προηγούμενα ερωτήματα?</a:t>
                </a:r>
                <a:endParaRPr lang="el-G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rotWithShape="0">
                <a:blip r:embed="rId3"/>
                <a:stretch>
                  <a:fillRect t="-11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smtClean="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7" name="Ink 6"/>
              <p14:cNvContentPartPr/>
              <p14:nvPr/>
            </p14:nvContentPartPr>
            <p14:xfrm>
              <a:off x="596520" y="3436920"/>
              <a:ext cx="8098920" cy="3071880"/>
            </p14:xfrm>
          </p:contentPart>
        </mc:Choice>
        <mc:Fallback>
          <p:pic>
            <p:nvPicPr>
              <p:cNvPr id="7" name="Ink 6"/>
              <p:cNvPicPr/>
              <p:nvPr/>
            </p:nvPicPr>
            <p:blipFill>
              <a:blip r:embed="rId6"/>
              <a:stretch>
                <a:fillRect/>
              </a:stretch>
            </p:blipFill>
            <p:spPr>
              <a:xfrm>
                <a:off x="590040" y="3427200"/>
                <a:ext cx="8118000" cy="3095280"/>
              </a:xfrm>
              <a:prstGeom prst="rect">
                <a:avLst/>
              </a:prstGeom>
            </p:spPr>
          </p:pic>
        </mc:Fallback>
      </mc:AlternateContent>
    </p:spTree>
    <p:extLst>
      <p:ext uri="{BB962C8B-B14F-4D97-AF65-F5344CB8AC3E}">
        <p14:creationId xmlns:p14="http://schemas.microsoft.com/office/powerpoint/2010/main" val="2165859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05400"/>
              </a:xfrm>
            </p:spPr>
            <p:txBody>
              <a:bodyPr>
                <a:normAutofit fontScale="92500" lnSpcReduction="10000"/>
              </a:bodyPr>
              <a:lstStyle/>
              <a:p>
                <a:endParaRPr lang="el-GR" sz="1050" b="1" i="1" dirty="0" smtClean="0">
                  <a:effectLst>
                    <a:outerShdw blurRad="38100" dist="38100" dir="2700000" algn="tl">
                      <a:srgbClr val="000000">
                        <a:alpha val="43137"/>
                      </a:srgbClr>
                    </a:outerShdw>
                  </a:effectLst>
                </a:endParaRPr>
              </a:p>
              <a:p>
                <a:r>
                  <a:rPr lang="el-GR" b="1" dirty="0" smtClean="0"/>
                  <a:t>Περιοδική κίνηση: ονομάζεται η κίνηση ενός σώματος που επιστρέφει στην αρχική του θέση ανά τακτά σταθερά χρονικά διαστήματα</a:t>
                </a:r>
                <a:endParaRPr lang="en-US" b="1" dirty="0" smtClean="0"/>
              </a:p>
              <a:p>
                <a:endParaRPr lang="el-GR" b="1" i="1" dirty="0" smtClean="0"/>
              </a:p>
              <a:p>
                <a:pPr lvl="1"/>
                <a:r>
                  <a:rPr lang="el-GR" dirty="0" smtClean="0"/>
                  <a:t>Πολλά παραδείγματα απ</a:t>
                </a:r>
                <a:r>
                  <a:rPr lang="el-GR" dirty="0"/>
                  <a:t>ό</a:t>
                </a:r>
                <a:r>
                  <a:rPr lang="el-GR" dirty="0" smtClean="0"/>
                  <a:t> την καθημερινότητα</a:t>
                </a:r>
              </a:p>
              <a:p>
                <a:pPr lvl="2"/>
                <a:r>
                  <a:rPr lang="el-GR" dirty="0" smtClean="0"/>
                  <a:t>Δείκτες ρολογιού</a:t>
                </a:r>
              </a:p>
              <a:p>
                <a:pPr lvl="2"/>
                <a:r>
                  <a:rPr lang="el-GR" dirty="0" smtClean="0"/>
                  <a:t>Κίνηση Γης γύρω από Ήλιο</a:t>
                </a:r>
              </a:p>
              <a:p>
                <a:pPr lvl="2"/>
                <a:r>
                  <a:rPr lang="el-GR" dirty="0" smtClean="0"/>
                  <a:t>Διαλέξεις Φυσικής </a:t>
                </a:r>
                <a:r>
                  <a:rPr lang="el-GR" dirty="0" smtClean="0">
                    <a:sym typeface="Wingdings" panose="05000000000000000000" pitchFamily="2" charset="2"/>
                  </a:rPr>
                  <a:t></a:t>
                </a:r>
              </a:p>
              <a:p>
                <a:pPr lvl="2"/>
                <a:r>
                  <a:rPr lang="el-GR" dirty="0" smtClean="0">
                    <a:sym typeface="Wingdings" panose="05000000000000000000" pitchFamily="2" charset="2"/>
                  </a:rPr>
                  <a:t>Τροχιά δορυφόρου γύρω από τη Γη</a:t>
                </a:r>
              </a:p>
              <a:p>
                <a:pPr lvl="2"/>
                <a:endParaRPr lang="el-GR" dirty="0" smtClean="0">
                  <a:sym typeface="Wingdings" panose="05000000000000000000" pitchFamily="2" charset="2"/>
                </a:endParaRPr>
              </a:p>
              <a:p>
                <a:pPr lvl="1"/>
                <a:r>
                  <a:rPr lang="el-GR" dirty="0" smtClean="0">
                    <a:sym typeface="Wingdings" panose="05000000000000000000" pitchFamily="2" charset="2"/>
                  </a:rPr>
                  <a:t>Μαθηματικός ορισμός: </a:t>
                </a:r>
                <a14:m>
                  <m:oMath xmlns:m="http://schemas.openxmlformats.org/officeDocument/2006/math">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𝑇</m:t>
                        </m:r>
                      </m:e>
                    </m:d>
                    <m:r>
                      <a:rPr lang="el-GR" b="0" i="1" smtClean="0">
                        <a:latin typeface="Cambria Math" panose="02040503050406030204" pitchFamily="18" charset="0"/>
                        <a:sym typeface="Wingdings" panose="05000000000000000000" pitchFamily="2" charset="2"/>
                      </a:rPr>
                      <m:t>,  </m:t>
                    </m:r>
                    <m:r>
                      <a:rPr lang="el-GR" b="0" i="1" smtClean="0">
                        <a:latin typeface="Cambria Math" panose="02040503050406030204" pitchFamily="18" charset="0"/>
                        <a:sym typeface="Wingdings" panose="05000000000000000000" pitchFamily="2" charset="2"/>
                      </a:rPr>
                      <m:t>𝛵</m:t>
                    </m:r>
                    <m:r>
                      <a:rPr lang="el-GR" b="0" i="1" smtClean="0">
                        <a:latin typeface="Cambria Math" panose="02040503050406030204" pitchFamily="18" charset="0"/>
                        <a:sym typeface="Wingdings" panose="05000000000000000000" pitchFamily="2" charset="2"/>
                      </a:rPr>
                      <m:t>&gt;0, ∀ </m:t>
                    </m:r>
                    <m:r>
                      <a:rPr lang="en-US" b="0" i="1" smtClean="0">
                        <a:latin typeface="Cambria Math" panose="02040503050406030204" pitchFamily="18" charset="0"/>
                        <a:ea typeface="Cambria Math" panose="02040503050406030204" pitchFamily="18" charset="0"/>
                        <a:sym typeface="Wingdings" panose="05000000000000000000" pitchFamily="2" charset="2"/>
                      </a:rPr>
                      <m:t>𝑡</m:t>
                    </m:r>
                    <m:r>
                      <a:rPr lang="en-US" b="0" i="1" smtClean="0">
                        <a:latin typeface="Cambria Math" panose="02040503050406030204" pitchFamily="18" charset="0"/>
                        <a:ea typeface="Cambria Math" panose="02040503050406030204" pitchFamily="18" charset="0"/>
                        <a:sym typeface="Wingdings" panose="05000000000000000000" pitchFamily="2" charset="2"/>
                      </a:rPr>
                      <m:t>&gt;0</m:t>
                    </m:r>
                  </m:oMath>
                </a14:m>
                <a:endParaRPr lang="el-GR" b="0" dirty="0" smtClean="0">
                  <a:ea typeface="Cambria Math" panose="02040503050406030204" pitchFamily="18" charset="0"/>
                  <a:sym typeface="Wingdings" panose="05000000000000000000" pitchFamily="2" charset="2"/>
                </a:endParaRPr>
              </a:p>
              <a:p>
                <a:pPr lvl="1"/>
                <a:endParaRPr lang="el-GR" i="1" dirty="0" smtClean="0">
                  <a:sym typeface="Wingdings" panose="05000000000000000000" pitchFamily="2" charset="2"/>
                </a:endParaRPr>
              </a:p>
              <a:p>
                <a:r>
                  <a:rPr lang="el-GR" b="1" dirty="0" smtClean="0">
                    <a:sym typeface="Wingdings" panose="05000000000000000000" pitchFamily="2" charset="2"/>
                  </a:rPr>
                  <a:t>Μηχανικό κύμα</a:t>
                </a:r>
                <a:r>
                  <a:rPr lang="el-GR" dirty="0" smtClean="0">
                    <a:sym typeface="Wingdings" panose="05000000000000000000" pitchFamily="2" charset="2"/>
                  </a:rPr>
                  <a:t>: κύμα που απαιτεί κάποιο μέσο για τη διάδοσή του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05400"/>
              </a:xfrm>
              <a:blipFill rotWithShape="0">
                <a:blip r:embed="rId2"/>
                <a:stretch>
                  <a:fillRect r="-851"/>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5541480" y="4151880"/>
              <a:ext cx="1126800" cy="723960"/>
            </p14:xfrm>
          </p:contentPart>
        </mc:Choice>
        <mc:Fallback>
          <p:pic>
            <p:nvPicPr>
              <p:cNvPr id="4" name="Ink 3"/>
              <p:cNvPicPr/>
              <p:nvPr/>
            </p:nvPicPr>
            <p:blipFill>
              <a:blip r:embed="rId4"/>
              <a:stretch>
                <a:fillRect/>
              </a:stretch>
            </p:blipFill>
            <p:spPr>
              <a:xfrm>
                <a:off x="5533920" y="4145040"/>
                <a:ext cx="1144440" cy="738360"/>
              </a:xfrm>
              <a:prstGeom prst="rect">
                <a:avLst/>
              </a:prstGeom>
            </p:spPr>
          </p:pic>
        </mc:Fallback>
      </mc:AlternateContent>
    </p:spTree>
    <p:extLst>
      <p:ext uri="{BB962C8B-B14F-4D97-AF65-F5344CB8AC3E}">
        <p14:creationId xmlns:p14="http://schemas.microsoft.com/office/powerpoint/2010/main" val="378510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p:sp>
        <p:nvSpPr>
          <p:cNvPr id="3" name="Content Placeholder 2"/>
          <p:cNvSpPr>
            <a:spLocks noGrp="1"/>
          </p:cNvSpPr>
          <p:nvPr>
            <p:ph idx="1"/>
          </p:nvPr>
        </p:nvSpPr>
        <p:spPr>
          <a:xfrm>
            <a:off x="738350" y="1371600"/>
            <a:ext cx="7796050" cy="5105400"/>
          </a:xfrm>
        </p:spPr>
        <p:txBody>
          <a:bodyPr>
            <a:normAutofit/>
          </a:bodyPr>
          <a:lstStyle/>
          <a:p>
            <a:endParaRPr lang="el-GR" sz="1050" b="1" i="1" dirty="0" smtClean="0">
              <a:effectLst>
                <a:outerShdw blurRad="38100" dist="38100" dir="2700000" algn="tl">
                  <a:srgbClr val="000000">
                    <a:alpha val="43137"/>
                  </a:srgbClr>
                </a:outerShdw>
              </a:effectLst>
            </a:endParaRPr>
          </a:p>
          <a:p>
            <a:r>
              <a:rPr lang="el-GR" b="1" dirty="0"/>
              <a:t>Απλή αρμονική κίνηση</a:t>
            </a:r>
            <a:r>
              <a:rPr lang="el-GR" dirty="0"/>
              <a:t>: περιοδική κίνηση που συμβαίνει συχνά σε μηχανικά συστήματα, όταν η δύναμη που ασκείται στο σύστημα είναι </a:t>
            </a:r>
            <a:r>
              <a:rPr lang="el-GR" b="1" i="1" dirty="0"/>
              <a:t>ανάλογη της θέσης </a:t>
            </a:r>
            <a:r>
              <a:rPr lang="el-GR" b="1" i="1" dirty="0" smtClean="0"/>
              <a:t>του </a:t>
            </a:r>
            <a:r>
              <a:rPr lang="el-GR" b="1" i="1" dirty="0"/>
              <a:t>σώματος</a:t>
            </a:r>
            <a:r>
              <a:rPr lang="el-GR" dirty="0"/>
              <a:t>, σε σχέση με μια θέση ισορροπίας</a:t>
            </a:r>
          </a:p>
          <a:p>
            <a:endParaRPr lang="el-GR" dirty="0"/>
          </a:p>
          <a:p>
            <a:r>
              <a:rPr lang="el-GR" dirty="0"/>
              <a:t>Όλες οι περιοδικές κινήσεις μπορούν να </a:t>
            </a:r>
            <a:r>
              <a:rPr lang="el-GR" dirty="0" err="1" smtClean="0"/>
              <a:t>μοντελο</a:t>
            </a:r>
            <a:r>
              <a:rPr lang="el-GR" dirty="0" smtClean="0"/>
              <a:t>-ποιηθούν </a:t>
            </a:r>
            <a:r>
              <a:rPr lang="el-GR" dirty="0"/>
              <a:t>ως άθροισμα απλών αρμονικών κινήσεων</a:t>
            </a:r>
            <a:endParaRPr lang="en-US" dirty="0"/>
          </a:p>
        </p:txBody>
      </p:sp>
    </p:spTree>
    <p:extLst>
      <p:ext uri="{BB962C8B-B14F-4D97-AF65-F5344CB8AC3E}">
        <p14:creationId xmlns:p14="http://schemas.microsoft.com/office/powerpoint/2010/main" val="18379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p:sp>
        <p:nvSpPr>
          <p:cNvPr id="3" name="Content Placeholder 2"/>
          <p:cNvSpPr>
            <a:spLocks noGrp="1"/>
          </p:cNvSpPr>
          <p:nvPr>
            <p:ph idx="1"/>
          </p:nvPr>
        </p:nvSpPr>
        <p:spPr>
          <a:xfrm>
            <a:off x="738350" y="1371600"/>
            <a:ext cx="7872250" cy="5105400"/>
          </a:xfrm>
        </p:spPr>
        <p:txBody>
          <a:bodyPr/>
          <a:lstStyle/>
          <a:p>
            <a:r>
              <a:rPr lang="el-GR" dirty="0" smtClean="0">
                <a:sym typeface="Wingdings" panose="05000000000000000000" pitchFamily="2" charset="2"/>
              </a:rPr>
              <a:t>Πολλά φυσικά φαινόμενα γίνονται κατανοητά μέσα από τις έννοιες των ταλαντώσεων και των κυμάτων</a:t>
            </a:r>
          </a:p>
          <a:p>
            <a:endParaRPr lang="el-GR" sz="1200" dirty="0">
              <a:sym typeface="Wingdings" panose="05000000000000000000" pitchFamily="2" charset="2"/>
            </a:endParaRPr>
          </a:p>
          <a:p>
            <a:r>
              <a:rPr lang="el-GR" dirty="0" smtClean="0">
                <a:sym typeface="Wingdings" panose="05000000000000000000" pitchFamily="2" charset="2"/>
              </a:rPr>
              <a:t>Παραδείγματα:</a:t>
            </a:r>
          </a:p>
          <a:p>
            <a:pPr lvl="1"/>
            <a:r>
              <a:rPr lang="el-GR" dirty="0" smtClean="0">
                <a:sym typeface="Wingdings" panose="05000000000000000000" pitchFamily="2" charset="2"/>
              </a:rPr>
              <a:t>Οι ουρανοξύστες και οι γέφυρες σχεδιάζονται έτσι ώστε να ταλαντώνονται</a:t>
            </a:r>
          </a:p>
          <a:p>
            <a:pPr lvl="1"/>
            <a:r>
              <a:rPr lang="el-GR" dirty="0" smtClean="0">
                <a:sym typeface="Wingdings" panose="05000000000000000000" pitchFamily="2" charset="2"/>
              </a:rPr>
              <a:t>Η ραδιοφωνία και η τηλεόραση βασίζουν τη λειτουργία τους σε ηλεκτρομαγνητικά κύματα και στον τρόπο διάδοσής τους</a:t>
            </a:r>
          </a:p>
          <a:p>
            <a:pPr lvl="1"/>
            <a:r>
              <a:rPr lang="el-GR" dirty="0" smtClean="0">
                <a:sym typeface="Wingdings" panose="05000000000000000000" pitchFamily="2" charset="2"/>
              </a:rPr>
              <a:t>Η Φυσική στο ατομικό της επίπεδο περιέχει πληροφορία που φέρεται από κύματα</a:t>
            </a:r>
          </a:p>
          <a:p>
            <a:pPr lvl="1"/>
            <a:r>
              <a:rPr lang="el-GR" dirty="0" smtClean="0">
                <a:sym typeface="Wingdings" panose="05000000000000000000" pitchFamily="2" charset="2"/>
              </a:rPr>
              <a:t>Ο ήχος και η φωνή παράγονται από κάποιου είδους ταλαντώσεις</a:t>
            </a:r>
            <a:endParaRPr lang="el-GR" dirty="0" smtClean="0"/>
          </a:p>
        </p:txBody>
      </p:sp>
    </p:spTree>
    <p:extLst>
      <p:ext uri="{BB962C8B-B14F-4D97-AF65-F5344CB8AC3E}">
        <p14:creationId xmlns:p14="http://schemas.microsoft.com/office/powerpoint/2010/main" val="13525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33365" y="4410636"/>
            <a:ext cx="3496235" cy="1260629"/>
          </a:xfrm>
        </p:spPr>
        <p:txBody>
          <a:bodyPr>
            <a:normAutofit/>
          </a:bodyPr>
          <a:lstStyle/>
          <a:p>
            <a:r>
              <a:rPr lang="el-GR" dirty="0" smtClean="0"/>
              <a:t>Ταλαντώσεις και Μηχανικά Κύματα</a:t>
            </a:r>
          </a:p>
          <a:p>
            <a:r>
              <a:rPr lang="el-GR" b="1" dirty="0" smtClean="0">
                <a:effectLst>
                  <a:outerShdw blurRad="38100" dist="38100" dir="2700000" algn="tl">
                    <a:srgbClr val="000000">
                      <a:alpha val="43137"/>
                    </a:srgbClr>
                  </a:outerShdw>
                </a:effectLst>
              </a:rPr>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p:spPr>
      </p:pic>
    </p:spTree>
    <p:extLst>
      <p:ext uri="{BB962C8B-B14F-4D97-AF65-F5344CB8AC3E}">
        <p14:creationId xmlns:p14="http://schemas.microsoft.com/office/powerpoint/2010/main" val="2181141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50" y="1524000"/>
            <a:ext cx="7948450" cy="4953000"/>
          </a:xfrm>
        </p:spPr>
        <p:txBody>
          <a:bodyPr>
            <a:normAutofit/>
          </a:bodyPr>
          <a:lstStyle/>
          <a:p>
            <a:pPr marL="68580" indent="0">
              <a:buNone/>
            </a:pPr>
            <a:endParaRPr lang="el-GR" dirty="0" smtClean="0"/>
          </a:p>
          <a:p>
            <a:r>
              <a:rPr lang="el-GR" b="1" u="sng" dirty="0" smtClean="0"/>
              <a:t>Ορισμός:</a:t>
            </a:r>
            <a:r>
              <a:rPr lang="el-GR" b="1" i="1" dirty="0" smtClean="0"/>
              <a:t> </a:t>
            </a:r>
            <a:r>
              <a:rPr lang="el-GR" b="1" dirty="0" smtClean="0"/>
              <a:t>Όταν η δύναμη που ασκείται σε ένα σώμα έχει πάντα κατεύθυνση προς τη θέση ισορροπίας του σώματος, η κίνηση που πραγματοποιεί το σώμα λέγεται Απλή Αρμονική</a:t>
            </a:r>
            <a:r>
              <a:rPr lang="en-US" b="1" dirty="0" smtClean="0"/>
              <a:t> </a:t>
            </a:r>
            <a:r>
              <a:rPr lang="el-GR" b="1" dirty="0" smtClean="0"/>
              <a:t>Κίνηση</a:t>
            </a:r>
            <a:r>
              <a:rPr lang="en-US" b="1" dirty="0" smtClean="0"/>
              <a:t> </a:t>
            </a:r>
            <a:r>
              <a:rPr lang="el-GR" b="1" dirty="0" smtClean="0"/>
              <a:t>/</a:t>
            </a:r>
            <a:r>
              <a:rPr lang="en-US" b="1" dirty="0" smtClean="0"/>
              <a:t> </a:t>
            </a:r>
            <a:r>
              <a:rPr lang="el-GR" b="1" dirty="0" smtClean="0"/>
              <a:t>Ταλάντωση</a:t>
            </a:r>
            <a:br>
              <a:rPr lang="el-GR" b="1" dirty="0" smtClean="0"/>
            </a:br>
            <a:endParaRPr lang="el-GR" b="1" dirty="0" smtClean="0"/>
          </a:p>
          <a:p>
            <a:pPr lvl="1"/>
            <a:r>
              <a:rPr lang="el-GR" dirty="0" smtClean="0"/>
              <a:t>Γνωρίζετε ήδη μια τέτοια κίνηση (ποια;) </a:t>
            </a:r>
            <a:r>
              <a:rPr lang="el-GR" dirty="0" smtClean="0">
                <a:sym typeface="Wingdings" panose="05000000000000000000" pitchFamily="2" charset="2"/>
              </a:rPr>
              <a:t></a:t>
            </a:r>
            <a:endParaRPr lang="el-GR"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6076440" y="3079800"/>
              <a:ext cx="1007640" cy="414360"/>
            </p14:xfrm>
          </p:contentPart>
        </mc:Choice>
        <mc:Fallback>
          <p:pic>
            <p:nvPicPr>
              <p:cNvPr id="4" name="Ink 3"/>
              <p:cNvPicPr/>
              <p:nvPr/>
            </p:nvPicPr>
            <p:blipFill>
              <a:blip r:embed="rId3"/>
              <a:stretch>
                <a:fillRect/>
              </a:stretch>
            </p:blipFill>
            <p:spPr>
              <a:xfrm>
                <a:off x="6064560" y="3072240"/>
                <a:ext cx="1029960" cy="434520"/>
              </a:xfrm>
              <a:prstGeom prst="rect">
                <a:avLst/>
              </a:prstGeom>
            </p:spPr>
          </p:pic>
        </mc:Fallback>
      </mc:AlternateContent>
    </p:spTree>
    <p:extLst>
      <p:ext uri="{BB962C8B-B14F-4D97-AF65-F5344CB8AC3E}">
        <p14:creationId xmlns:p14="http://schemas.microsoft.com/office/powerpoint/2010/main" val="15796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143000"/>
            <a:ext cx="8105773" cy="5257800"/>
          </a:xfr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Tree>
    <p:extLst>
      <p:ext uri="{BB962C8B-B14F-4D97-AF65-F5344CB8AC3E}">
        <p14:creationId xmlns:p14="http://schemas.microsoft.com/office/powerpoint/2010/main" val="542006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365" y="2743200"/>
            <a:ext cx="3140911" cy="3762375"/>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1"/>
                <a:ext cx="7938926" cy="5133974"/>
              </a:xfrm>
            </p:spPr>
            <p:txBody>
              <a:bodyPr>
                <a:normAutofit/>
              </a:bodyPr>
              <a:lstStyle/>
              <a:p>
                <a:r>
                  <a:rPr lang="el-GR" dirty="0" smtClean="0"/>
                  <a:t>Σώμα σε κίνηση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l-GR"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l-GR" b="0" i="1" smtClean="0">
                            <a:latin typeface="Cambria Math" panose="02040503050406030204" pitchFamily="18" charset="0"/>
                          </a:rPr>
                          <m:t> </m:t>
                        </m:r>
                      </m:e>
                    </m:groupChr>
                    <m:r>
                      <a:rPr lang="el-GR"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𝑥</m:t>
                    </m:r>
                  </m:oMath>
                </a14:m>
                <a:endParaRPr lang="en-US" dirty="0" smtClean="0"/>
              </a:p>
              <a:p>
                <a:endParaRPr lang="el-GR" sz="1100" b="1" dirty="0" smtClean="0"/>
              </a:p>
              <a:p>
                <a:r>
                  <a:rPr lang="el-GR" sz="2200" b="1" dirty="0" smtClean="0"/>
                  <a:t>Η επιτάχυνση είναι ανάλογη της </a:t>
                </a:r>
                <a:br>
                  <a:rPr lang="el-GR" sz="2200" b="1" dirty="0" smtClean="0"/>
                </a:br>
                <a:r>
                  <a:rPr lang="el-GR" sz="2200" b="1" dirty="0" smtClean="0"/>
                  <a:t>θέσης</a:t>
                </a:r>
                <a:r>
                  <a:rPr lang="en-US" sz="2200" b="1" dirty="0" smtClean="0"/>
                  <a:t> (</a:t>
                </a:r>
                <a:r>
                  <a:rPr lang="el-GR" sz="2200" b="1" dirty="0" smtClean="0"/>
                  <a:t>μετατόπισης από θέση </a:t>
                </a:r>
                <a:br>
                  <a:rPr lang="el-GR" sz="2200" b="1" dirty="0" smtClean="0"/>
                </a:br>
                <a:r>
                  <a:rPr lang="el-GR" sz="2200" b="1" dirty="0" smtClean="0"/>
                  <a:t>ισορροπίας)</a:t>
                </a:r>
              </a:p>
              <a:p>
                <a:endParaRPr lang="el-GR" sz="1400" b="1" dirty="0" smtClean="0"/>
              </a:p>
              <a:p>
                <a:r>
                  <a:rPr lang="el-GR" sz="2200" b="1" dirty="0" smtClean="0"/>
                  <a:t>Η κατεύθυνσή της </a:t>
                </a:r>
                <a:r>
                  <a:rPr lang="el-GR" sz="2200" b="1" dirty="0"/>
                  <a:t>ε</a:t>
                </a:r>
                <a:r>
                  <a:rPr lang="el-GR" sz="2200" b="1" dirty="0" smtClean="0"/>
                  <a:t>ίναι αντίθετη </a:t>
                </a:r>
                <a:br>
                  <a:rPr lang="el-GR" sz="2200" b="1" dirty="0" smtClean="0"/>
                </a:br>
                <a:r>
                  <a:rPr lang="el-GR" sz="2200" b="1" dirty="0" smtClean="0"/>
                  <a:t>της μετατόπισης από τη θέση </a:t>
                </a:r>
                <a:br>
                  <a:rPr lang="el-GR" sz="2200" b="1" dirty="0" smtClean="0"/>
                </a:br>
                <a:r>
                  <a:rPr lang="el-GR" sz="2200" b="1" dirty="0" smtClean="0"/>
                  <a:t>ισορροπίας</a:t>
                </a:r>
              </a:p>
              <a:p>
                <a:pPr marL="68580" indent="0">
                  <a:buNone/>
                </a:pPr>
                <a:r>
                  <a:rPr lang="el-GR" b="1" dirty="0">
                    <a:sym typeface="Wingdings" panose="05000000000000000000" pitchFamily="2" charset="2"/>
                  </a:rPr>
                  <a:t>	</a:t>
                </a:r>
                <a:r>
                  <a:rPr lang="el-GR" b="1" dirty="0" smtClean="0">
                    <a:sym typeface="Wingdings" panose="05000000000000000000" pitchFamily="2" charset="2"/>
                  </a:rPr>
                  <a:t/>
                </a:r>
                <a:br>
                  <a:rPr lang="el-GR" b="1" dirty="0" smtClean="0">
                    <a:sym typeface="Wingdings" panose="05000000000000000000" pitchFamily="2" charset="2"/>
                  </a:rPr>
                </a:br>
                <a:r>
                  <a:rPr lang="el-GR" b="1" dirty="0" smtClean="0">
                    <a:sym typeface="Wingdings" panose="05000000000000000000" pitchFamily="2" charset="2"/>
                  </a:rPr>
                  <a:t>	</a:t>
                </a:r>
                <a:r>
                  <a:rPr lang="el-GR" b="1" i="1" dirty="0" smtClean="0">
                    <a:sym typeface="Wingdings" panose="05000000000000000000" pitchFamily="2" charset="2"/>
                  </a:rPr>
                  <a:t>Απλή Αρμονική Κίνηση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1"/>
                <a:ext cx="7938926" cy="5133974"/>
              </a:xfrm>
              <a:blipFill rotWithShape="0">
                <a:blip r:embed="rId3"/>
                <a:stretch>
                  <a:fillRect t="-950"/>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6045480" y="1719720"/>
              <a:ext cx="1879200" cy="1127880"/>
            </p14:xfrm>
          </p:contentPart>
        </mc:Choice>
        <mc:Fallback>
          <p:pic>
            <p:nvPicPr>
              <p:cNvPr id="5" name="Ink 4"/>
              <p:cNvPicPr/>
              <p:nvPr/>
            </p:nvPicPr>
            <p:blipFill>
              <a:blip r:embed="rId5"/>
              <a:stretch>
                <a:fillRect/>
              </a:stretch>
            </p:blipFill>
            <p:spPr>
              <a:xfrm>
                <a:off x="6037200" y="1711440"/>
                <a:ext cx="1896840" cy="1145160"/>
              </a:xfrm>
              <a:prstGeom prst="rect">
                <a:avLst/>
              </a:prstGeom>
            </p:spPr>
          </p:pic>
        </mc:Fallback>
      </mc:AlternateContent>
    </p:spTree>
    <p:extLst>
      <p:ext uri="{BB962C8B-B14F-4D97-AF65-F5344CB8AC3E}">
        <p14:creationId xmlns:p14="http://schemas.microsoft.com/office/powerpoint/2010/main" val="37965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5312</TotalTime>
  <Words>786</Words>
  <Application>Microsoft Office PowerPoint</Application>
  <PresentationFormat>On-screen Show (4:3)</PresentationFormat>
  <Paragraphs>168</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Cambria</vt:lpstr>
      <vt:lpstr>Cambria Math</vt:lpstr>
      <vt:lpstr>Wingdings</vt:lpstr>
      <vt:lpstr>Wingdings 2</vt:lpstr>
      <vt:lpstr>Theme2</vt:lpstr>
      <vt:lpstr>PowerPoint Presentation</vt:lpstr>
      <vt:lpstr>Φυσική για Μηχανικούς</vt:lpstr>
      <vt:lpstr>Ταλαντώσεις και Μηχανικά Κύματα</vt:lpstr>
      <vt:lpstr>Ταλαντώσεις και Μηχανικά Κύματα</vt:lpstr>
      <vt:lpstr>Ταλαντώσεις και Μηχανικά Κύματα</vt:lpstr>
      <vt:lpstr>Φυσική για Μηχανικούς</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Kafentzis Georgios</cp:lastModifiedBy>
  <cp:revision>730</cp:revision>
  <dcterms:created xsi:type="dcterms:W3CDTF">2006-08-16T00:00:00Z</dcterms:created>
  <dcterms:modified xsi:type="dcterms:W3CDTF">2020-11-05T10:20:46Z</dcterms:modified>
  <cp:contentStatus/>
</cp:coreProperties>
</file>